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7" r:id="rId3"/>
    <p:sldId id="258" r:id="rId4"/>
    <p:sldId id="259" r:id="rId5"/>
    <p:sldId id="261" r:id="rId6"/>
    <p:sldId id="265" r:id="rId7"/>
    <p:sldId id="263" r:id="rId8"/>
    <p:sldId id="266" r:id="rId9"/>
  </p:sldIdLst>
  <p:sldSz cx="12193588" cy="16257588"/>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226E"/>
    <a:srgbClr val="FC0071"/>
    <a:srgbClr val="D700CA"/>
    <a:srgbClr val="FB008C"/>
    <a:srgbClr val="FA2874"/>
    <a:srgbClr val="F93448"/>
    <a:srgbClr val="F11779"/>
    <a:srgbClr val="D630BD"/>
    <a:srgbClr val="CC4FCA"/>
    <a:srgbClr val="F945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3"/>
    <p:restoredTop sz="94694"/>
  </p:normalViewPr>
  <p:slideViewPr>
    <p:cSldViewPr snapToGrid="0">
      <p:cViewPr varScale="1">
        <p:scale>
          <a:sx n="48" d="100"/>
          <a:sy n="48" d="100"/>
        </p:scale>
        <p:origin x="275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519" y="2660676"/>
            <a:ext cx="10364550" cy="5660049"/>
          </a:xfrm>
        </p:spPr>
        <p:txBody>
          <a:bodyPr anchor="b"/>
          <a:lstStyle>
            <a:lvl1pPr algn="ctr">
              <a:defRPr sz="8001"/>
            </a:lvl1pPr>
          </a:lstStyle>
          <a:p>
            <a:r>
              <a:rPr lang="ja-JP" altLang="en-US"/>
              <a:t>マスター タイトルの書式設定</a:t>
            </a:r>
            <a:endParaRPr lang="en-US" dirty="0"/>
          </a:p>
        </p:txBody>
      </p:sp>
      <p:sp>
        <p:nvSpPr>
          <p:cNvPr id="3" name="Subtitle 2"/>
          <p:cNvSpPr>
            <a:spLocks noGrp="1"/>
          </p:cNvSpPr>
          <p:nvPr>
            <p:ph type="subTitle" idx="1"/>
          </p:nvPr>
        </p:nvSpPr>
        <p:spPr>
          <a:xfrm>
            <a:off x="1524199" y="8538998"/>
            <a:ext cx="9145191" cy="3925153"/>
          </a:xfrm>
        </p:spPr>
        <p:txBody>
          <a:bodyPr/>
          <a:lstStyle>
            <a:lvl1pPr marL="0" indent="0" algn="ctr">
              <a:buNone/>
              <a:defRPr sz="3200"/>
            </a:lvl1pPr>
            <a:lvl2pPr marL="609676" indent="0" algn="ctr">
              <a:buNone/>
              <a:defRPr sz="2667"/>
            </a:lvl2pPr>
            <a:lvl3pPr marL="1219352" indent="0" algn="ctr">
              <a:buNone/>
              <a:defRPr sz="2400"/>
            </a:lvl3pPr>
            <a:lvl4pPr marL="1829029" indent="0" algn="ctr">
              <a:buNone/>
              <a:defRPr sz="2134"/>
            </a:lvl4pPr>
            <a:lvl5pPr marL="2438705" indent="0" algn="ctr">
              <a:buNone/>
              <a:defRPr sz="2134"/>
            </a:lvl5pPr>
            <a:lvl6pPr marL="3048381" indent="0" algn="ctr">
              <a:buNone/>
              <a:defRPr sz="2134"/>
            </a:lvl6pPr>
            <a:lvl7pPr marL="3658057" indent="0" algn="ctr">
              <a:buNone/>
              <a:defRPr sz="2134"/>
            </a:lvl7pPr>
            <a:lvl8pPr marL="4267733" indent="0" algn="ctr">
              <a:buNone/>
              <a:defRPr sz="2134"/>
            </a:lvl8pPr>
            <a:lvl9pPr marL="4877410" indent="0" algn="ctr">
              <a:buNone/>
              <a:defRPr sz="213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970212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1253944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6037" y="865566"/>
            <a:ext cx="2629242" cy="1377755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310" y="865566"/>
            <a:ext cx="7735307" cy="1377755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2362561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1542650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959" y="4053112"/>
            <a:ext cx="10516970" cy="6762704"/>
          </a:xfrm>
        </p:spPr>
        <p:txBody>
          <a:bodyPr anchor="b"/>
          <a:lstStyle>
            <a:lvl1pPr>
              <a:defRPr sz="800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959" y="10879793"/>
            <a:ext cx="10516970" cy="3556346"/>
          </a:xfrm>
        </p:spPr>
        <p:txBody>
          <a:bodyPr/>
          <a:lstStyle>
            <a:lvl1pPr marL="0" indent="0">
              <a:buNone/>
              <a:defRPr sz="3200">
                <a:solidFill>
                  <a:schemeClr val="tx1">
                    <a:tint val="82000"/>
                  </a:schemeClr>
                </a:solidFill>
              </a:defRPr>
            </a:lvl1pPr>
            <a:lvl2pPr marL="609676" indent="0">
              <a:buNone/>
              <a:defRPr sz="2667">
                <a:solidFill>
                  <a:schemeClr val="tx1">
                    <a:tint val="82000"/>
                  </a:schemeClr>
                </a:solidFill>
              </a:defRPr>
            </a:lvl2pPr>
            <a:lvl3pPr marL="1219352" indent="0">
              <a:buNone/>
              <a:defRPr sz="2400">
                <a:solidFill>
                  <a:schemeClr val="tx1">
                    <a:tint val="82000"/>
                  </a:schemeClr>
                </a:solidFill>
              </a:defRPr>
            </a:lvl3pPr>
            <a:lvl4pPr marL="1829029" indent="0">
              <a:buNone/>
              <a:defRPr sz="2134">
                <a:solidFill>
                  <a:schemeClr val="tx1">
                    <a:tint val="82000"/>
                  </a:schemeClr>
                </a:solidFill>
              </a:defRPr>
            </a:lvl4pPr>
            <a:lvl5pPr marL="2438705" indent="0">
              <a:buNone/>
              <a:defRPr sz="2134">
                <a:solidFill>
                  <a:schemeClr val="tx1">
                    <a:tint val="82000"/>
                  </a:schemeClr>
                </a:solidFill>
              </a:defRPr>
            </a:lvl5pPr>
            <a:lvl6pPr marL="3048381" indent="0">
              <a:buNone/>
              <a:defRPr sz="2134">
                <a:solidFill>
                  <a:schemeClr val="tx1">
                    <a:tint val="82000"/>
                  </a:schemeClr>
                </a:solidFill>
              </a:defRPr>
            </a:lvl6pPr>
            <a:lvl7pPr marL="3658057" indent="0">
              <a:buNone/>
              <a:defRPr sz="2134">
                <a:solidFill>
                  <a:schemeClr val="tx1">
                    <a:tint val="82000"/>
                  </a:schemeClr>
                </a:solidFill>
              </a:defRPr>
            </a:lvl7pPr>
            <a:lvl8pPr marL="4267733" indent="0">
              <a:buNone/>
              <a:defRPr sz="2134">
                <a:solidFill>
                  <a:schemeClr val="tx1">
                    <a:tint val="82000"/>
                  </a:schemeClr>
                </a:solidFill>
              </a:defRPr>
            </a:lvl8pPr>
            <a:lvl9pPr marL="4877410" indent="0">
              <a:buNone/>
              <a:defRPr sz="2134">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14181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309" y="4327830"/>
            <a:ext cx="5182275" cy="103152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3004" y="4327830"/>
            <a:ext cx="5182275" cy="103152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3060692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897" y="865570"/>
            <a:ext cx="10516970" cy="314238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899" y="3985368"/>
            <a:ext cx="5158458" cy="1953167"/>
          </a:xfrm>
        </p:spPr>
        <p:txBody>
          <a:bodyPr anchor="b"/>
          <a:lstStyle>
            <a:lvl1pPr marL="0" indent="0">
              <a:buNone/>
              <a:defRPr sz="3200" b="1"/>
            </a:lvl1pPr>
            <a:lvl2pPr marL="609676" indent="0">
              <a:buNone/>
              <a:defRPr sz="2667" b="1"/>
            </a:lvl2pPr>
            <a:lvl3pPr marL="1219352" indent="0">
              <a:buNone/>
              <a:defRPr sz="2400" b="1"/>
            </a:lvl3pPr>
            <a:lvl4pPr marL="1829029" indent="0">
              <a:buNone/>
              <a:defRPr sz="2134" b="1"/>
            </a:lvl4pPr>
            <a:lvl5pPr marL="2438705" indent="0">
              <a:buNone/>
              <a:defRPr sz="2134" b="1"/>
            </a:lvl5pPr>
            <a:lvl6pPr marL="3048381" indent="0">
              <a:buNone/>
              <a:defRPr sz="2134" b="1"/>
            </a:lvl6pPr>
            <a:lvl7pPr marL="3658057" indent="0">
              <a:buNone/>
              <a:defRPr sz="2134" b="1"/>
            </a:lvl7pPr>
            <a:lvl8pPr marL="4267733" indent="0">
              <a:buNone/>
              <a:defRPr sz="2134" b="1"/>
            </a:lvl8pPr>
            <a:lvl9pPr marL="4877410" indent="0">
              <a:buNone/>
              <a:defRPr sz="2134" b="1"/>
            </a:lvl9pPr>
          </a:lstStyle>
          <a:p>
            <a:pPr lvl="0"/>
            <a:r>
              <a:rPr lang="ja-JP" altLang="en-US"/>
              <a:t>マスター テキストの書式設定</a:t>
            </a:r>
          </a:p>
        </p:txBody>
      </p:sp>
      <p:sp>
        <p:nvSpPr>
          <p:cNvPr id="4" name="Content Placeholder 3"/>
          <p:cNvSpPr>
            <a:spLocks noGrp="1"/>
          </p:cNvSpPr>
          <p:nvPr>
            <p:ph sz="half" idx="2"/>
          </p:nvPr>
        </p:nvSpPr>
        <p:spPr>
          <a:xfrm>
            <a:off x="839899" y="5938536"/>
            <a:ext cx="5158458" cy="873469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3005" y="3985368"/>
            <a:ext cx="5183863" cy="1953167"/>
          </a:xfrm>
        </p:spPr>
        <p:txBody>
          <a:bodyPr anchor="b"/>
          <a:lstStyle>
            <a:lvl1pPr marL="0" indent="0">
              <a:buNone/>
              <a:defRPr sz="3200" b="1"/>
            </a:lvl1pPr>
            <a:lvl2pPr marL="609676" indent="0">
              <a:buNone/>
              <a:defRPr sz="2667" b="1"/>
            </a:lvl2pPr>
            <a:lvl3pPr marL="1219352" indent="0">
              <a:buNone/>
              <a:defRPr sz="2400" b="1"/>
            </a:lvl3pPr>
            <a:lvl4pPr marL="1829029" indent="0">
              <a:buNone/>
              <a:defRPr sz="2134" b="1"/>
            </a:lvl4pPr>
            <a:lvl5pPr marL="2438705" indent="0">
              <a:buNone/>
              <a:defRPr sz="2134" b="1"/>
            </a:lvl5pPr>
            <a:lvl6pPr marL="3048381" indent="0">
              <a:buNone/>
              <a:defRPr sz="2134" b="1"/>
            </a:lvl6pPr>
            <a:lvl7pPr marL="3658057" indent="0">
              <a:buNone/>
              <a:defRPr sz="2134" b="1"/>
            </a:lvl7pPr>
            <a:lvl8pPr marL="4267733" indent="0">
              <a:buNone/>
              <a:defRPr sz="2134" b="1"/>
            </a:lvl8pPr>
            <a:lvl9pPr marL="4877410" indent="0">
              <a:buNone/>
              <a:defRPr sz="2134" b="1"/>
            </a:lvl9pPr>
          </a:lstStyle>
          <a:p>
            <a:pPr lvl="0"/>
            <a:r>
              <a:rPr lang="ja-JP" altLang="en-US"/>
              <a:t>マスター テキストの書式設定</a:t>
            </a:r>
          </a:p>
        </p:txBody>
      </p:sp>
      <p:sp>
        <p:nvSpPr>
          <p:cNvPr id="6" name="Content Placeholder 5"/>
          <p:cNvSpPr>
            <a:spLocks noGrp="1"/>
          </p:cNvSpPr>
          <p:nvPr>
            <p:ph sz="quarter" idx="4"/>
          </p:nvPr>
        </p:nvSpPr>
        <p:spPr>
          <a:xfrm>
            <a:off x="6173005" y="5938536"/>
            <a:ext cx="5183863" cy="873469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4220850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350988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4256921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897" y="1083839"/>
            <a:ext cx="3932750" cy="379343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863" y="2340795"/>
            <a:ext cx="6173004" cy="11553425"/>
          </a:xfrm>
        </p:spPr>
        <p:txBody>
          <a:bodyPr/>
          <a:lstStyle>
            <a:lvl1pPr>
              <a:defRPr sz="4267"/>
            </a:lvl1pPr>
            <a:lvl2pPr>
              <a:defRPr sz="3734"/>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897" y="4877276"/>
            <a:ext cx="3932750" cy="9035758"/>
          </a:xfrm>
        </p:spPr>
        <p:txBody>
          <a:bodyPr/>
          <a:lstStyle>
            <a:lvl1pPr marL="0" indent="0">
              <a:buNone/>
              <a:defRPr sz="2134"/>
            </a:lvl1pPr>
            <a:lvl2pPr marL="609676" indent="0">
              <a:buNone/>
              <a:defRPr sz="1867"/>
            </a:lvl2pPr>
            <a:lvl3pPr marL="1219352" indent="0">
              <a:buNone/>
              <a:defRPr sz="1600"/>
            </a:lvl3pPr>
            <a:lvl4pPr marL="1829029" indent="0">
              <a:buNone/>
              <a:defRPr sz="1334"/>
            </a:lvl4pPr>
            <a:lvl5pPr marL="2438705" indent="0">
              <a:buNone/>
              <a:defRPr sz="1334"/>
            </a:lvl5pPr>
            <a:lvl6pPr marL="3048381" indent="0">
              <a:buNone/>
              <a:defRPr sz="1334"/>
            </a:lvl6pPr>
            <a:lvl7pPr marL="3658057" indent="0">
              <a:buNone/>
              <a:defRPr sz="1334"/>
            </a:lvl7pPr>
            <a:lvl8pPr marL="4267733" indent="0">
              <a:buNone/>
              <a:defRPr sz="1334"/>
            </a:lvl8pPr>
            <a:lvl9pPr marL="4877410" indent="0">
              <a:buNone/>
              <a:defRPr sz="133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17850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897" y="1083839"/>
            <a:ext cx="3932750" cy="379343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863" y="2340795"/>
            <a:ext cx="6173004" cy="11553425"/>
          </a:xfrm>
        </p:spPr>
        <p:txBody>
          <a:bodyPr anchor="t"/>
          <a:lstStyle>
            <a:lvl1pPr marL="0" indent="0">
              <a:buNone/>
              <a:defRPr sz="4267"/>
            </a:lvl1pPr>
            <a:lvl2pPr marL="609676" indent="0">
              <a:buNone/>
              <a:defRPr sz="3734"/>
            </a:lvl2pPr>
            <a:lvl3pPr marL="1219352" indent="0">
              <a:buNone/>
              <a:defRPr sz="3200"/>
            </a:lvl3pPr>
            <a:lvl4pPr marL="1829029" indent="0">
              <a:buNone/>
              <a:defRPr sz="2667"/>
            </a:lvl4pPr>
            <a:lvl5pPr marL="2438705" indent="0">
              <a:buNone/>
              <a:defRPr sz="2667"/>
            </a:lvl5pPr>
            <a:lvl6pPr marL="3048381" indent="0">
              <a:buNone/>
              <a:defRPr sz="2667"/>
            </a:lvl6pPr>
            <a:lvl7pPr marL="3658057" indent="0">
              <a:buNone/>
              <a:defRPr sz="2667"/>
            </a:lvl7pPr>
            <a:lvl8pPr marL="4267733" indent="0">
              <a:buNone/>
              <a:defRPr sz="2667"/>
            </a:lvl8pPr>
            <a:lvl9pPr marL="4877410"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897" y="4877276"/>
            <a:ext cx="3932750" cy="9035758"/>
          </a:xfrm>
        </p:spPr>
        <p:txBody>
          <a:bodyPr/>
          <a:lstStyle>
            <a:lvl1pPr marL="0" indent="0">
              <a:buNone/>
              <a:defRPr sz="2134"/>
            </a:lvl1pPr>
            <a:lvl2pPr marL="609676" indent="0">
              <a:buNone/>
              <a:defRPr sz="1867"/>
            </a:lvl2pPr>
            <a:lvl3pPr marL="1219352" indent="0">
              <a:buNone/>
              <a:defRPr sz="1600"/>
            </a:lvl3pPr>
            <a:lvl4pPr marL="1829029" indent="0">
              <a:buNone/>
              <a:defRPr sz="1334"/>
            </a:lvl4pPr>
            <a:lvl5pPr marL="2438705" indent="0">
              <a:buNone/>
              <a:defRPr sz="1334"/>
            </a:lvl5pPr>
            <a:lvl6pPr marL="3048381" indent="0">
              <a:buNone/>
              <a:defRPr sz="1334"/>
            </a:lvl6pPr>
            <a:lvl7pPr marL="3658057" indent="0">
              <a:buNone/>
              <a:defRPr sz="1334"/>
            </a:lvl7pPr>
            <a:lvl8pPr marL="4267733" indent="0">
              <a:buNone/>
              <a:defRPr sz="1334"/>
            </a:lvl8pPr>
            <a:lvl9pPr marL="4877410" indent="0">
              <a:buNone/>
              <a:defRPr sz="133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1347924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309" y="865570"/>
            <a:ext cx="10516970" cy="314238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309" y="4327830"/>
            <a:ext cx="10516970" cy="1031529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309" y="15068379"/>
            <a:ext cx="2743557" cy="865566"/>
          </a:xfrm>
          <a:prstGeom prst="rect">
            <a:avLst/>
          </a:prstGeom>
        </p:spPr>
        <p:txBody>
          <a:bodyPr vert="horz" lIns="91440" tIns="45720" rIns="91440" bIns="45720" rtlCol="0" anchor="ctr"/>
          <a:lstStyle>
            <a:lvl1pPr algn="l">
              <a:defRPr sz="1600">
                <a:solidFill>
                  <a:schemeClr val="tx1">
                    <a:tint val="82000"/>
                  </a:schemeClr>
                </a:solidFill>
              </a:defRPr>
            </a:lvl1pPr>
          </a:lstStyle>
          <a:p>
            <a:fld id="{8A20C54C-892A-174B-8083-927647AA56E8}" type="datetimeFigureOut">
              <a:rPr kumimoji="1" lang="ja-JP" altLang="en-US" smtClean="0"/>
              <a:t>2024/11/14</a:t>
            </a:fld>
            <a:endParaRPr kumimoji="1" lang="ja-JP" altLang="en-US"/>
          </a:p>
        </p:txBody>
      </p:sp>
      <p:sp>
        <p:nvSpPr>
          <p:cNvPr id="5" name="Footer Placeholder 4"/>
          <p:cNvSpPr>
            <a:spLocks noGrp="1"/>
          </p:cNvSpPr>
          <p:nvPr>
            <p:ph type="ftr" sz="quarter" idx="3"/>
          </p:nvPr>
        </p:nvSpPr>
        <p:spPr>
          <a:xfrm>
            <a:off x="4039126" y="15068379"/>
            <a:ext cx="4115336" cy="865566"/>
          </a:xfrm>
          <a:prstGeom prst="rect">
            <a:avLst/>
          </a:prstGeom>
        </p:spPr>
        <p:txBody>
          <a:bodyPr vert="horz" lIns="91440" tIns="45720" rIns="91440" bIns="45720" rtlCol="0" anchor="ctr"/>
          <a:lstStyle>
            <a:lvl1pPr algn="ctr">
              <a:defRPr sz="16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8611722" y="15068379"/>
            <a:ext cx="2743557" cy="865566"/>
          </a:xfrm>
          <a:prstGeom prst="rect">
            <a:avLst/>
          </a:prstGeom>
        </p:spPr>
        <p:txBody>
          <a:bodyPr vert="horz" lIns="91440" tIns="45720" rIns="91440" bIns="45720" rtlCol="0" anchor="ctr"/>
          <a:lstStyle>
            <a:lvl1pPr algn="r">
              <a:defRPr sz="1600">
                <a:solidFill>
                  <a:schemeClr val="tx1">
                    <a:tint val="82000"/>
                  </a:schemeClr>
                </a:solidFill>
              </a:defRPr>
            </a:lvl1p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28407379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352"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838" indent="-304838" algn="l" defTabSz="1219352" rtl="0" eaLnBrk="1" latinLnBrk="0" hangingPunct="1">
        <a:lnSpc>
          <a:spcPct val="90000"/>
        </a:lnSpc>
        <a:spcBef>
          <a:spcPts val="1334"/>
        </a:spcBef>
        <a:buFont typeface="Arial" panose="020B0604020202020204" pitchFamily="34" charset="0"/>
        <a:buChar char="•"/>
        <a:defRPr kumimoji="1" sz="3734" kern="1200">
          <a:solidFill>
            <a:schemeClr val="tx1"/>
          </a:solidFill>
          <a:latin typeface="+mn-lt"/>
          <a:ea typeface="+mn-ea"/>
          <a:cs typeface="+mn-cs"/>
        </a:defRPr>
      </a:lvl1pPr>
      <a:lvl2pPr marL="914514" indent="-304838" algn="l" defTabSz="1219352"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4191" indent="-304838" algn="l" defTabSz="1219352"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867" indent="-304838" algn="l" defTabSz="1219352"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543" indent="-304838" algn="l" defTabSz="1219352"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3219" indent="-304838" algn="l" defTabSz="1219352"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895" indent="-304838" algn="l" defTabSz="1219352"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2572" indent="-304838" algn="l" defTabSz="1219352"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2248" indent="-304838" algn="l" defTabSz="1219352"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352" rtl="0" eaLnBrk="1" latinLnBrk="0" hangingPunct="1">
        <a:defRPr kumimoji="1" sz="2400" kern="1200">
          <a:solidFill>
            <a:schemeClr val="tx1"/>
          </a:solidFill>
          <a:latin typeface="+mn-lt"/>
          <a:ea typeface="+mn-ea"/>
          <a:cs typeface="+mn-cs"/>
        </a:defRPr>
      </a:lvl1pPr>
      <a:lvl2pPr marL="609676" algn="l" defTabSz="1219352" rtl="0" eaLnBrk="1" latinLnBrk="0" hangingPunct="1">
        <a:defRPr kumimoji="1" sz="2400" kern="1200">
          <a:solidFill>
            <a:schemeClr val="tx1"/>
          </a:solidFill>
          <a:latin typeface="+mn-lt"/>
          <a:ea typeface="+mn-ea"/>
          <a:cs typeface="+mn-cs"/>
        </a:defRPr>
      </a:lvl2pPr>
      <a:lvl3pPr marL="1219352" algn="l" defTabSz="1219352" rtl="0" eaLnBrk="1" latinLnBrk="0" hangingPunct="1">
        <a:defRPr kumimoji="1" sz="2400" kern="1200">
          <a:solidFill>
            <a:schemeClr val="tx1"/>
          </a:solidFill>
          <a:latin typeface="+mn-lt"/>
          <a:ea typeface="+mn-ea"/>
          <a:cs typeface="+mn-cs"/>
        </a:defRPr>
      </a:lvl3pPr>
      <a:lvl4pPr marL="1829029" algn="l" defTabSz="1219352" rtl="0" eaLnBrk="1" latinLnBrk="0" hangingPunct="1">
        <a:defRPr kumimoji="1" sz="2400" kern="1200">
          <a:solidFill>
            <a:schemeClr val="tx1"/>
          </a:solidFill>
          <a:latin typeface="+mn-lt"/>
          <a:ea typeface="+mn-ea"/>
          <a:cs typeface="+mn-cs"/>
        </a:defRPr>
      </a:lvl4pPr>
      <a:lvl5pPr marL="2438705" algn="l" defTabSz="1219352" rtl="0" eaLnBrk="1" latinLnBrk="0" hangingPunct="1">
        <a:defRPr kumimoji="1" sz="2400" kern="1200">
          <a:solidFill>
            <a:schemeClr val="tx1"/>
          </a:solidFill>
          <a:latin typeface="+mn-lt"/>
          <a:ea typeface="+mn-ea"/>
          <a:cs typeface="+mn-cs"/>
        </a:defRPr>
      </a:lvl5pPr>
      <a:lvl6pPr marL="3048381" algn="l" defTabSz="1219352" rtl="0" eaLnBrk="1" latinLnBrk="0" hangingPunct="1">
        <a:defRPr kumimoji="1" sz="2400" kern="1200">
          <a:solidFill>
            <a:schemeClr val="tx1"/>
          </a:solidFill>
          <a:latin typeface="+mn-lt"/>
          <a:ea typeface="+mn-ea"/>
          <a:cs typeface="+mn-cs"/>
        </a:defRPr>
      </a:lvl6pPr>
      <a:lvl7pPr marL="3658057" algn="l" defTabSz="1219352" rtl="0" eaLnBrk="1" latinLnBrk="0" hangingPunct="1">
        <a:defRPr kumimoji="1" sz="2400" kern="1200">
          <a:solidFill>
            <a:schemeClr val="tx1"/>
          </a:solidFill>
          <a:latin typeface="+mn-lt"/>
          <a:ea typeface="+mn-ea"/>
          <a:cs typeface="+mn-cs"/>
        </a:defRPr>
      </a:lvl7pPr>
      <a:lvl8pPr marL="4267733" algn="l" defTabSz="1219352" rtl="0" eaLnBrk="1" latinLnBrk="0" hangingPunct="1">
        <a:defRPr kumimoji="1" sz="2400" kern="1200">
          <a:solidFill>
            <a:schemeClr val="tx1"/>
          </a:solidFill>
          <a:latin typeface="+mn-lt"/>
          <a:ea typeface="+mn-ea"/>
          <a:cs typeface="+mn-cs"/>
        </a:defRPr>
      </a:lvl8pPr>
      <a:lvl9pPr marL="4877410" algn="l" defTabSz="1219352"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A9CB349C-EA71-9092-D46C-226868FF0C82}"/>
              </a:ext>
            </a:extLst>
          </p:cNvPr>
          <p:cNvGrpSpPr/>
          <p:nvPr/>
        </p:nvGrpSpPr>
        <p:grpSpPr>
          <a:xfrm>
            <a:off x="1113884" y="1710633"/>
            <a:ext cx="10077450" cy="12896850"/>
            <a:chOff x="878751" y="1710633"/>
            <a:chExt cx="10077450" cy="12896850"/>
          </a:xfrm>
        </p:grpSpPr>
        <p:pic>
          <p:nvPicPr>
            <p:cNvPr id="7" name="図 6">
              <a:extLst>
                <a:ext uri="{FF2B5EF4-FFF2-40B4-BE49-F238E27FC236}">
                  <a16:creationId xmlns:a16="http://schemas.microsoft.com/office/drawing/2014/main" id="{9C42124D-E624-09C5-017D-4FB6F19444B7}"/>
                </a:ext>
              </a:extLst>
            </p:cNvPr>
            <p:cNvPicPr>
              <a:picLocks noChangeAspect="1"/>
            </p:cNvPicPr>
            <p:nvPr/>
          </p:nvPicPr>
          <p:blipFill>
            <a:blip r:embed="rId2"/>
            <a:stretch>
              <a:fillRect/>
            </a:stretch>
          </p:blipFill>
          <p:spPr>
            <a:xfrm>
              <a:off x="878751" y="1710633"/>
              <a:ext cx="10077450" cy="12896850"/>
            </a:xfrm>
            <a:prstGeom prst="rect">
              <a:avLst/>
            </a:prstGeom>
          </p:spPr>
        </p:pic>
        <p:sp>
          <p:nvSpPr>
            <p:cNvPr id="10" name="角丸四角形 9">
              <a:extLst>
                <a:ext uri="{FF2B5EF4-FFF2-40B4-BE49-F238E27FC236}">
                  <a16:creationId xmlns:a16="http://schemas.microsoft.com/office/drawing/2014/main" id="{9C22280D-921A-665A-2E3C-F3913E3F2344}"/>
                </a:ext>
              </a:extLst>
            </p:cNvPr>
            <p:cNvSpPr/>
            <p:nvPr/>
          </p:nvSpPr>
          <p:spPr>
            <a:xfrm>
              <a:off x="1237387" y="4865016"/>
              <a:ext cx="9360000" cy="9432000"/>
            </a:xfrm>
            <a:prstGeom prst="roundRect">
              <a:avLst>
                <a:gd name="adj" fmla="val 7108"/>
              </a:avLst>
            </a:prstGeom>
            <a:solidFill>
              <a:srgbClr val="D622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a:extLst>
                <a:ext uri="{FF2B5EF4-FFF2-40B4-BE49-F238E27FC236}">
                  <a16:creationId xmlns:a16="http://schemas.microsoft.com/office/drawing/2014/main" id="{7E40904D-1B23-6C9F-B94D-0CC58AA9E670}"/>
                </a:ext>
              </a:extLst>
            </p:cNvPr>
            <p:cNvPicPr>
              <a:picLocks noChangeAspect="1"/>
            </p:cNvPicPr>
            <p:nvPr/>
          </p:nvPicPr>
          <p:blipFill>
            <a:blip r:embed="rId3"/>
            <a:stretch>
              <a:fillRect/>
            </a:stretch>
          </p:blipFill>
          <p:spPr>
            <a:xfrm>
              <a:off x="2007704" y="2353551"/>
              <a:ext cx="8149709" cy="11310577"/>
            </a:xfrm>
            <a:prstGeom prst="rect">
              <a:avLst/>
            </a:prstGeom>
          </p:spPr>
        </p:pic>
      </p:grpSp>
      <p:sp>
        <p:nvSpPr>
          <p:cNvPr id="3" name="タイトル 2">
            <a:extLst>
              <a:ext uri="{FF2B5EF4-FFF2-40B4-BE49-F238E27FC236}">
                <a16:creationId xmlns:a16="http://schemas.microsoft.com/office/drawing/2014/main" id="{E39D7921-9B91-6120-8BFB-D56836C0B431}"/>
              </a:ext>
            </a:extLst>
          </p:cNvPr>
          <p:cNvSpPr txBox="1">
            <a:spLocks/>
          </p:cNvSpPr>
          <p:nvPr/>
        </p:nvSpPr>
        <p:spPr>
          <a:xfrm>
            <a:off x="838309" y="530908"/>
            <a:ext cx="10516970" cy="490904"/>
          </a:xfrm>
          <a:prstGeom prst="rect">
            <a:avLst/>
          </a:prstGeom>
          <a:noFill/>
        </p:spPr>
        <p:txBody>
          <a:bodyPr vert="horz" wrap="square" lIns="91440" tIns="45720" rIns="91440" bIns="45720" rtlCol="0" anchor="b">
            <a:spAutoFit/>
          </a:bodyPr>
          <a:lstStyle>
            <a:lvl1pPr algn="ctr" defTabSz="1219352" rtl="0" eaLnBrk="1" latinLnBrk="0" hangingPunct="1">
              <a:lnSpc>
                <a:spcPct val="90000"/>
              </a:lnSpc>
              <a:spcBef>
                <a:spcPct val="0"/>
              </a:spcBef>
              <a:buNone/>
              <a:defRPr kumimoji="1" sz="8001" kern="1200">
                <a:solidFill>
                  <a:schemeClr val="tx1"/>
                </a:solidFill>
                <a:latin typeface="+mj-lt"/>
                <a:ea typeface="+mj-ea"/>
                <a:cs typeface="+mj-cs"/>
              </a:defRPr>
            </a:lvl1pPr>
          </a:lstStyle>
          <a:p>
            <a:pPr marL="457200" indent="-457200" algn="l">
              <a:buFont typeface="Arial" panose="020B0604020202020204" pitchFamily="34" charset="0"/>
              <a:buChar char="•"/>
            </a:pPr>
            <a:r>
              <a:rPr lang="ja-JP" altLang="en-US" sz="2800" dirty="0" smtClean="0">
                <a:latin typeface="Meiryo" panose="020B0604030504040204" pitchFamily="34" charset="-128"/>
                <a:ea typeface="Meiryo" panose="020B0604030504040204" pitchFamily="34" charset="-128"/>
              </a:rPr>
              <a:t>搾乳</a:t>
            </a:r>
            <a:r>
              <a:rPr lang="ja-JP" altLang="en-US" sz="2800" dirty="0">
                <a:latin typeface="Meiryo" panose="020B0604030504040204" pitchFamily="34" charset="-128"/>
                <a:ea typeface="Meiryo" panose="020B0604030504040204" pitchFamily="34" charset="-128"/>
              </a:rPr>
              <a:t>マークの背景色が変更できます。</a:t>
            </a:r>
          </a:p>
        </p:txBody>
      </p:sp>
    </p:spTree>
    <p:extLst>
      <p:ext uri="{BB962C8B-B14F-4D97-AF65-F5344CB8AC3E}">
        <p14:creationId xmlns:p14="http://schemas.microsoft.com/office/powerpoint/2010/main" val="516975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FDBA9-1387-D252-9364-4A05511B1874}"/>
            </a:ext>
          </a:extLst>
        </p:cNvPr>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6C6C5216-AC96-6249-E4CA-141BF4F5FEB1}"/>
              </a:ext>
            </a:extLst>
          </p:cNvPr>
          <p:cNvGrpSpPr/>
          <p:nvPr/>
        </p:nvGrpSpPr>
        <p:grpSpPr>
          <a:xfrm>
            <a:off x="1524769" y="4865016"/>
            <a:ext cx="9360000" cy="9432000"/>
            <a:chOff x="1237387" y="4865016"/>
            <a:chExt cx="9360000" cy="9432000"/>
          </a:xfrm>
        </p:grpSpPr>
        <p:sp>
          <p:nvSpPr>
            <p:cNvPr id="6" name="角丸四角形 5">
              <a:extLst>
                <a:ext uri="{FF2B5EF4-FFF2-40B4-BE49-F238E27FC236}">
                  <a16:creationId xmlns:a16="http://schemas.microsoft.com/office/drawing/2014/main" id="{ECB49D3E-9439-1D1E-D6F5-A7FFCCED4A3A}"/>
                </a:ext>
              </a:extLst>
            </p:cNvPr>
            <p:cNvSpPr/>
            <p:nvPr/>
          </p:nvSpPr>
          <p:spPr>
            <a:xfrm>
              <a:off x="1237387" y="4865016"/>
              <a:ext cx="9360000" cy="9432000"/>
            </a:xfrm>
            <a:prstGeom prst="roundRect">
              <a:avLst>
                <a:gd name="adj" fmla="val 7108"/>
              </a:avLst>
            </a:prstGeom>
            <a:solidFill>
              <a:srgbClr val="D622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a:extLst>
                <a:ext uri="{FF2B5EF4-FFF2-40B4-BE49-F238E27FC236}">
                  <a16:creationId xmlns:a16="http://schemas.microsoft.com/office/drawing/2014/main" id="{D7E799A4-BD34-1960-A4D8-2AFA042A5873}"/>
                </a:ext>
              </a:extLst>
            </p:cNvPr>
            <p:cNvPicPr>
              <a:picLocks noChangeAspect="1"/>
            </p:cNvPicPr>
            <p:nvPr/>
          </p:nvPicPr>
          <p:blipFill>
            <a:blip r:embed="rId2"/>
            <a:stretch>
              <a:fillRect/>
            </a:stretch>
          </p:blipFill>
          <p:spPr>
            <a:xfrm>
              <a:off x="2799252" y="5515587"/>
              <a:ext cx="6192727" cy="8174400"/>
            </a:xfrm>
            <a:prstGeom prst="rect">
              <a:avLst/>
            </a:prstGeom>
          </p:spPr>
        </p:pic>
      </p:grpSp>
      <p:sp>
        <p:nvSpPr>
          <p:cNvPr id="2" name="タイトル 2">
            <a:extLst>
              <a:ext uri="{FF2B5EF4-FFF2-40B4-BE49-F238E27FC236}">
                <a16:creationId xmlns:a16="http://schemas.microsoft.com/office/drawing/2014/main" id="{74EF9CA3-996D-7ED4-A86B-EA954A1438B0}"/>
              </a:ext>
            </a:extLst>
          </p:cNvPr>
          <p:cNvSpPr txBox="1">
            <a:spLocks/>
          </p:cNvSpPr>
          <p:nvPr/>
        </p:nvSpPr>
        <p:spPr>
          <a:xfrm>
            <a:off x="838309" y="2191309"/>
            <a:ext cx="10516970" cy="490904"/>
          </a:xfrm>
          <a:prstGeom prst="rect">
            <a:avLst/>
          </a:prstGeom>
          <a:noFill/>
        </p:spPr>
        <p:txBody>
          <a:bodyPr vert="horz" wrap="square" lIns="91440" tIns="45720" rIns="91440" bIns="45720" rtlCol="0" anchor="b">
            <a:spAutoFit/>
          </a:bodyPr>
          <a:lstStyle>
            <a:lvl1pPr algn="ctr" defTabSz="1219352" rtl="0" eaLnBrk="1" latinLnBrk="0" hangingPunct="1">
              <a:lnSpc>
                <a:spcPct val="90000"/>
              </a:lnSpc>
              <a:spcBef>
                <a:spcPct val="0"/>
              </a:spcBef>
              <a:buNone/>
              <a:defRPr kumimoji="1" sz="8001" kern="1200">
                <a:solidFill>
                  <a:schemeClr val="tx1"/>
                </a:solidFill>
                <a:latin typeface="+mj-lt"/>
                <a:ea typeface="+mj-ea"/>
                <a:cs typeface="+mj-cs"/>
              </a:defRPr>
            </a:lvl1pPr>
          </a:lstStyle>
          <a:p>
            <a:pPr marL="457200" indent="-457200" algn="l">
              <a:buFont typeface="Arial" panose="020B0604020202020204" pitchFamily="34" charset="0"/>
              <a:buChar char="•"/>
            </a:pPr>
            <a:r>
              <a:rPr lang="ja-JP" altLang="en-US" sz="2800" dirty="0" smtClean="0">
                <a:latin typeface="Meiryo" panose="020B0604030504040204" pitchFamily="34" charset="-128"/>
                <a:ea typeface="Meiryo" panose="020B0604030504040204" pitchFamily="34" charset="-128"/>
              </a:rPr>
              <a:t>背</a:t>
            </a:r>
            <a:r>
              <a:rPr lang="ja-JP" altLang="en-US" sz="2800" dirty="0">
                <a:latin typeface="Meiryo" panose="020B0604030504040204" pitchFamily="34" charset="-128"/>
                <a:ea typeface="Meiryo" panose="020B0604030504040204" pitchFamily="34" charset="-128"/>
              </a:rPr>
              <a:t>景色が変更できます。</a:t>
            </a:r>
          </a:p>
        </p:txBody>
      </p:sp>
    </p:spTree>
    <p:extLst>
      <p:ext uri="{BB962C8B-B14F-4D97-AF65-F5344CB8AC3E}">
        <p14:creationId xmlns:p14="http://schemas.microsoft.com/office/powerpoint/2010/main" val="3142071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806C41-1F2E-90EE-D635-633429C08BE3}"/>
            </a:ext>
          </a:extLst>
        </p:cNvPr>
        <p:cNvGrpSpPr/>
        <p:nvPr/>
      </p:nvGrpSpPr>
      <p:grpSpPr>
        <a:xfrm>
          <a:off x="0" y="0"/>
          <a:ext cx="0" cy="0"/>
          <a:chOff x="0" y="0"/>
          <a:chExt cx="0" cy="0"/>
        </a:xfrm>
      </p:grpSpPr>
      <p:grpSp>
        <p:nvGrpSpPr>
          <p:cNvPr id="24" name="グループ化 23">
            <a:extLst>
              <a:ext uri="{FF2B5EF4-FFF2-40B4-BE49-F238E27FC236}">
                <a16:creationId xmlns:a16="http://schemas.microsoft.com/office/drawing/2014/main" id="{8AD3833F-0CA7-E156-4BC0-CDB0271CB1A3}"/>
              </a:ext>
            </a:extLst>
          </p:cNvPr>
          <p:cNvGrpSpPr/>
          <p:nvPr/>
        </p:nvGrpSpPr>
        <p:grpSpPr>
          <a:xfrm>
            <a:off x="736643" y="3064599"/>
            <a:ext cx="10825572" cy="10825572"/>
            <a:chOff x="736643" y="3064599"/>
            <a:chExt cx="10825572" cy="10825572"/>
          </a:xfrm>
        </p:grpSpPr>
        <p:pic>
          <p:nvPicPr>
            <p:cNvPr id="17" name="図 16">
              <a:extLst>
                <a:ext uri="{FF2B5EF4-FFF2-40B4-BE49-F238E27FC236}">
                  <a16:creationId xmlns:a16="http://schemas.microsoft.com/office/drawing/2014/main" id="{D9900995-F071-9AFB-3D74-B12523BB07FD}"/>
                </a:ext>
              </a:extLst>
            </p:cNvPr>
            <p:cNvPicPr>
              <a:picLocks noChangeAspect="1"/>
            </p:cNvPicPr>
            <p:nvPr/>
          </p:nvPicPr>
          <p:blipFill>
            <a:blip r:embed="rId2"/>
            <a:stretch>
              <a:fillRect/>
            </a:stretch>
          </p:blipFill>
          <p:spPr>
            <a:xfrm>
              <a:off x="736643" y="3064599"/>
              <a:ext cx="10825572" cy="10825572"/>
            </a:xfrm>
            <a:prstGeom prst="rect">
              <a:avLst/>
            </a:prstGeom>
          </p:spPr>
        </p:pic>
        <p:sp>
          <p:nvSpPr>
            <p:cNvPr id="18" name="円/楕円 17">
              <a:extLst>
                <a:ext uri="{FF2B5EF4-FFF2-40B4-BE49-F238E27FC236}">
                  <a16:creationId xmlns:a16="http://schemas.microsoft.com/office/drawing/2014/main" id="{CCCCDAC9-56CE-3313-B01D-A1F7E7FF880A}"/>
                </a:ext>
              </a:extLst>
            </p:cNvPr>
            <p:cNvSpPr/>
            <p:nvPr/>
          </p:nvSpPr>
          <p:spPr>
            <a:xfrm>
              <a:off x="2646418" y="4946904"/>
              <a:ext cx="6987835" cy="6987835"/>
            </a:xfrm>
            <a:prstGeom prst="ellipse">
              <a:avLst/>
            </a:prstGeom>
            <a:solidFill>
              <a:srgbClr val="D622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3" name="図 22">
              <a:extLst>
                <a:ext uri="{FF2B5EF4-FFF2-40B4-BE49-F238E27FC236}">
                  <a16:creationId xmlns:a16="http://schemas.microsoft.com/office/drawing/2014/main" id="{C5479729-3F32-8FB8-229A-ED5B794D00B3}"/>
                </a:ext>
              </a:extLst>
            </p:cNvPr>
            <p:cNvPicPr>
              <a:picLocks noChangeAspect="1"/>
            </p:cNvPicPr>
            <p:nvPr/>
          </p:nvPicPr>
          <p:blipFill>
            <a:blip r:embed="rId3"/>
            <a:stretch>
              <a:fillRect/>
            </a:stretch>
          </p:blipFill>
          <p:spPr>
            <a:xfrm>
              <a:off x="4032887" y="5744089"/>
              <a:ext cx="4166676" cy="5510137"/>
            </a:xfrm>
            <a:prstGeom prst="rect">
              <a:avLst/>
            </a:prstGeom>
          </p:spPr>
        </p:pic>
      </p:grpSp>
      <p:sp>
        <p:nvSpPr>
          <p:cNvPr id="2" name="タイトル 2">
            <a:extLst>
              <a:ext uri="{FF2B5EF4-FFF2-40B4-BE49-F238E27FC236}">
                <a16:creationId xmlns:a16="http://schemas.microsoft.com/office/drawing/2014/main" id="{0F895117-F13C-7296-9A56-E385799C4DE1}"/>
              </a:ext>
            </a:extLst>
          </p:cNvPr>
          <p:cNvSpPr txBox="1">
            <a:spLocks/>
          </p:cNvSpPr>
          <p:nvPr/>
        </p:nvSpPr>
        <p:spPr>
          <a:xfrm>
            <a:off x="838309" y="2191309"/>
            <a:ext cx="10516970" cy="490904"/>
          </a:xfrm>
          <a:prstGeom prst="rect">
            <a:avLst/>
          </a:prstGeom>
          <a:noFill/>
        </p:spPr>
        <p:txBody>
          <a:bodyPr vert="horz" wrap="square" lIns="91440" tIns="45720" rIns="91440" bIns="45720" rtlCol="0" anchor="b">
            <a:spAutoFit/>
          </a:bodyPr>
          <a:lstStyle>
            <a:lvl1pPr algn="ctr" defTabSz="1219352" rtl="0" eaLnBrk="1" latinLnBrk="0" hangingPunct="1">
              <a:lnSpc>
                <a:spcPct val="90000"/>
              </a:lnSpc>
              <a:spcBef>
                <a:spcPct val="0"/>
              </a:spcBef>
              <a:buNone/>
              <a:defRPr kumimoji="1" sz="8001" kern="1200">
                <a:solidFill>
                  <a:schemeClr val="tx1"/>
                </a:solidFill>
                <a:latin typeface="+mj-lt"/>
                <a:ea typeface="+mj-ea"/>
                <a:cs typeface="+mj-cs"/>
              </a:defRPr>
            </a:lvl1pPr>
          </a:lstStyle>
          <a:p>
            <a:pPr marL="457200" indent="-457200" algn="l">
              <a:buFont typeface="Arial" panose="020B0604020202020204" pitchFamily="34" charset="0"/>
              <a:buChar char="•"/>
            </a:pPr>
            <a:r>
              <a:rPr lang="ja-JP" altLang="en-US" sz="2800" dirty="0" smtClean="0">
                <a:latin typeface="Meiryo" panose="020B0604030504040204" pitchFamily="34" charset="-128"/>
                <a:ea typeface="Meiryo" panose="020B0604030504040204" pitchFamily="34" charset="-128"/>
              </a:rPr>
              <a:t>搾乳</a:t>
            </a:r>
            <a:r>
              <a:rPr lang="ja-JP" altLang="en-US" sz="2800" dirty="0">
                <a:latin typeface="Meiryo" panose="020B0604030504040204" pitchFamily="34" charset="-128"/>
                <a:ea typeface="Meiryo" panose="020B0604030504040204" pitchFamily="34" charset="-128"/>
              </a:rPr>
              <a:t>マークの背景色が変更できます。</a:t>
            </a:r>
          </a:p>
        </p:txBody>
      </p:sp>
    </p:spTree>
    <p:extLst>
      <p:ext uri="{BB962C8B-B14F-4D97-AF65-F5344CB8AC3E}">
        <p14:creationId xmlns:p14="http://schemas.microsoft.com/office/powerpoint/2010/main" val="1705640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BDE727A0-46FB-4926-74BF-DE8A3413447D}"/>
              </a:ext>
            </a:extLst>
          </p:cNvPr>
          <p:cNvGrpSpPr/>
          <p:nvPr/>
        </p:nvGrpSpPr>
        <p:grpSpPr>
          <a:xfrm>
            <a:off x="838309" y="4326190"/>
            <a:ext cx="10434840" cy="10434840"/>
            <a:chOff x="838309" y="4326190"/>
            <a:chExt cx="10434840" cy="10434840"/>
          </a:xfrm>
        </p:grpSpPr>
        <p:sp>
          <p:nvSpPr>
            <p:cNvPr id="17" name="円/楕円 16">
              <a:extLst>
                <a:ext uri="{FF2B5EF4-FFF2-40B4-BE49-F238E27FC236}">
                  <a16:creationId xmlns:a16="http://schemas.microsoft.com/office/drawing/2014/main" id="{F838BE76-9A19-3A97-8ACF-6A819887A7AA}"/>
                </a:ext>
              </a:extLst>
            </p:cNvPr>
            <p:cNvSpPr/>
            <p:nvPr/>
          </p:nvSpPr>
          <p:spPr>
            <a:xfrm>
              <a:off x="838309" y="4326190"/>
              <a:ext cx="10434840" cy="10434840"/>
            </a:xfrm>
            <a:prstGeom prst="ellipse">
              <a:avLst/>
            </a:prstGeom>
            <a:solidFill>
              <a:srgbClr val="D622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図 17">
              <a:extLst>
                <a:ext uri="{FF2B5EF4-FFF2-40B4-BE49-F238E27FC236}">
                  <a16:creationId xmlns:a16="http://schemas.microsoft.com/office/drawing/2014/main" id="{6D34863F-932F-CF0F-C11A-6F3B12A9676A}"/>
                </a:ext>
              </a:extLst>
            </p:cNvPr>
            <p:cNvPicPr>
              <a:picLocks noChangeAspect="1"/>
            </p:cNvPicPr>
            <p:nvPr/>
          </p:nvPicPr>
          <p:blipFill>
            <a:blip r:embed="rId2"/>
            <a:stretch>
              <a:fillRect/>
            </a:stretch>
          </p:blipFill>
          <p:spPr>
            <a:xfrm>
              <a:off x="2809035" y="5488775"/>
              <a:ext cx="6192727" cy="8181217"/>
            </a:xfrm>
            <a:prstGeom prst="rect">
              <a:avLst/>
            </a:prstGeom>
          </p:spPr>
        </p:pic>
      </p:grpSp>
      <p:sp>
        <p:nvSpPr>
          <p:cNvPr id="3" name="タイトル 2">
            <a:extLst>
              <a:ext uri="{FF2B5EF4-FFF2-40B4-BE49-F238E27FC236}">
                <a16:creationId xmlns:a16="http://schemas.microsoft.com/office/drawing/2014/main" id="{6AAF7862-D12A-C3C5-4C4E-22099F58E8D8}"/>
              </a:ext>
            </a:extLst>
          </p:cNvPr>
          <p:cNvSpPr txBox="1">
            <a:spLocks noGrp="1"/>
          </p:cNvSpPr>
          <p:nvPr>
            <p:ph type="title"/>
          </p:nvPr>
        </p:nvSpPr>
        <p:spPr>
          <a:xfrm>
            <a:off x="838309" y="2191309"/>
            <a:ext cx="10516970" cy="490904"/>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2800" dirty="0" smtClean="0">
                <a:latin typeface="Meiryo" panose="020B0604030504040204" pitchFamily="34" charset="-128"/>
                <a:ea typeface="Meiryo" panose="020B0604030504040204" pitchFamily="34" charset="-128"/>
              </a:rPr>
              <a:t>背</a:t>
            </a:r>
            <a:r>
              <a:rPr kumimoji="1" lang="ja-JP" altLang="en-US" sz="2800" dirty="0">
                <a:latin typeface="Meiryo" panose="020B0604030504040204" pitchFamily="34" charset="-128"/>
                <a:ea typeface="Meiryo" panose="020B0604030504040204" pitchFamily="34" charset="-128"/>
              </a:rPr>
              <a:t>景色が変更できます。</a:t>
            </a:r>
          </a:p>
        </p:txBody>
      </p:sp>
    </p:spTree>
    <p:extLst>
      <p:ext uri="{BB962C8B-B14F-4D97-AF65-F5344CB8AC3E}">
        <p14:creationId xmlns:p14="http://schemas.microsoft.com/office/powerpoint/2010/main" val="769815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34E41-41FE-66C2-1952-274AF730DDB0}"/>
            </a:ext>
          </a:extLst>
        </p:cNvPr>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7B52AEE5-F644-0407-C998-44925C2F24D1}"/>
              </a:ext>
            </a:extLst>
          </p:cNvPr>
          <p:cNvGrpSpPr/>
          <p:nvPr/>
        </p:nvGrpSpPr>
        <p:grpSpPr>
          <a:xfrm>
            <a:off x="1148036" y="1733058"/>
            <a:ext cx="10008000" cy="12887999"/>
            <a:chOff x="1148036" y="1733058"/>
            <a:chExt cx="10008000" cy="12887999"/>
          </a:xfrm>
        </p:grpSpPr>
        <p:sp>
          <p:nvSpPr>
            <p:cNvPr id="20" name="角丸四角形 19">
              <a:extLst>
                <a:ext uri="{FF2B5EF4-FFF2-40B4-BE49-F238E27FC236}">
                  <a16:creationId xmlns:a16="http://schemas.microsoft.com/office/drawing/2014/main" id="{ED6B237B-7A7D-10C2-CE52-FAF16086D472}"/>
                </a:ext>
              </a:extLst>
            </p:cNvPr>
            <p:cNvSpPr/>
            <p:nvPr/>
          </p:nvSpPr>
          <p:spPr>
            <a:xfrm>
              <a:off x="1148036" y="1733058"/>
              <a:ext cx="10008000" cy="12887999"/>
            </a:xfrm>
            <a:prstGeom prst="roundRect">
              <a:avLst>
                <a:gd name="adj" fmla="val 8248"/>
              </a:avLst>
            </a:prstGeom>
            <a:solidFill>
              <a:srgbClr val="D6226E"/>
            </a:solidFill>
            <a:ln w="889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descr="アイコン&#10;&#10;自動的に生成された説明">
              <a:extLst>
                <a:ext uri="{FF2B5EF4-FFF2-40B4-BE49-F238E27FC236}">
                  <a16:creationId xmlns:a16="http://schemas.microsoft.com/office/drawing/2014/main" id="{2508255A-95D0-C340-EBC2-5DEE256426A2}"/>
                </a:ext>
              </a:extLst>
            </p:cNvPr>
            <p:cNvPicPr>
              <a:picLocks noChangeAspect="1"/>
            </p:cNvPicPr>
            <p:nvPr/>
          </p:nvPicPr>
          <p:blipFill>
            <a:blip r:embed="rId2"/>
            <a:stretch>
              <a:fillRect/>
            </a:stretch>
          </p:blipFill>
          <p:spPr>
            <a:xfrm>
              <a:off x="1448457" y="4854871"/>
              <a:ext cx="9429750" cy="9429750"/>
            </a:xfrm>
            <a:prstGeom prst="rect">
              <a:avLst/>
            </a:prstGeom>
          </p:spPr>
        </p:pic>
      </p:grpSp>
      <p:pic>
        <p:nvPicPr>
          <p:cNvPr id="30" name="図 29" descr="挿絵, プレート が含まれている画像&#10;&#10;自動的に生成された説明">
            <a:extLst>
              <a:ext uri="{FF2B5EF4-FFF2-40B4-BE49-F238E27FC236}">
                <a16:creationId xmlns:a16="http://schemas.microsoft.com/office/drawing/2014/main" id="{CC3063CC-D1B3-A468-6987-4EB960D0CDBC}"/>
              </a:ext>
            </a:extLst>
          </p:cNvPr>
          <p:cNvPicPr>
            <a:picLocks noChangeAspect="1"/>
          </p:cNvPicPr>
          <p:nvPr/>
        </p:nvPicPr>
        <p:blipFill>
          <a:blip r:embed="rId3"/>
          <a:stretch>
            <a:fillRect/>
          </a:stretch>
        </p:blipFill>
        <p:spPr>
          <a:xfrm>
            <a:off x="2242837" y="2353551"/>
            <a:ext cx="8153400" cy="2038350"/>
          </a:xfrm>
          <a:prstGeom prst="rect">
            <a:avLst/>
          </a:prstGeom>
        </p:spPr>
      </p:pic>
      <p:pic>
        <p:nvPicPr>
          <p:cNvPr id="7" name="図 6" descr="アイコン&#10;&#10;自動的に生成された説明">
            <a:extLst>
              <a:ext uri="{FF2B5EF4-FFF2-40B4-BE49-F238E27FC236}">
                <a16:creationId xmlns:a16="http://schemas.microsoft.com/office/drawing/2014/main" id="{FE1EBAA9-86E0-8962-9285-36A01B871DAA}"/>
              </a:ext>
            </a:extLst>
          </p:cNvPr>
          <p:cNvPicPr>
            <a:picLocks noChangeAspect="1"/>
          </p:cNvPicPr>
          <p:nvPr/>
        </p:nvPicPr>
        <p:blipFill>
          <a:blip r:embed="rId4"/>
          <a:stretch>
            <a:fillRect/>
          </a:stretch>
        </p:blipFill>
        <p:spPr>
          <a:xfrm>
            <a:off x="5629932" y="12189680"/>
            <a:ext cx="533400" cy="819150"/>
          </a:xfrm>
          <a:prstGeom prst="rect">
            <a:avLst/>
          </a:prstGeom>
        </p:spPr>
      </p:pic>
      <p:sp>
        <p:nvSpPr>
          <p:cNvPr id="8" name="テキスト ボックス 7">
            <a:extLst>
              <a:ext uri="{FF2B5EF4-FFF2-40B4-BE49-F238E27FC236}">
                <a16:creationId xmlns:a16="http://schemas.microsoft.com/office/drawing/2014/main" id="{274C5B6E-0068-8B5E-A716-A94D1B0101D1}"/>
              </a:ext>
            </a:extLst>
          </p:cNvPr>
          <p:cNvSpPr txBox="1"/>
          <p:nvPr/>
        </p:nvSpPr>
        <p:spPr>
          <a:xfrm>
            <a:off x="1148036" y="442515"/>
            <a:ext cx="10007999" cy="954107"/>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2800">
                <a:latin typeface="Meiryo" panose="020B0604030504040204" pitchFamily="34" charset="-128"/>
                <a:ea typeface="Meiryo" panose="020B0604030504040204" pitchFamily="34" charset="-128"/>
              </a:rPr>
              <a:t>外枠の線の色が変更できます。</a:t>
            </a:r>
            <a:endParaRPr kumimoji="1" lang="en-US" altLang="ja-JP" sz="2800" dirty="0">
              <a:latin typeface="Meiryo" panose="020B0604030504040204" pitchFamily="34" charset="-128"/>
              <a:ea typeface="Meiryo" panose="020B0604030504040204" pitchFamily="34" charset="-128"/>
            </a:endParaRPr>
          </a:p>
          <a:p>
            <a:pPr marL="457200" indent="-457200">
              <a:buFont typeface="Arial" panose="020B0604020202020204" pitchFamily="34" charset="0"/>
              <a:buChar char="•"/>
            </a:pPr>
            <a:r>
              <a:rPr kumimoji="1" lang="ja-JP" altLang="en-US" sz="2800">
                <a:latin typeface="Meiryo" panose="020B0604030504040204" pitchFamily="34" charset="-128"/>
                <a:ea typeface="Meiryo" panose="020B0604030504040204" pitchFamily="34" charset="-128"/>
              </a:rPr>
              <a:t>外側の背景色と搾乳機の色が同一色に変更できます。</a:t>
            </a:r>
          </a:p>
        </p:txBody>
      </p:sp>
    </p:spTree>
    <p:extLst>
      <p:ext uri="{BB962C8B-B14F-4D97-AF65-F5344CB8AC3E}">
        <p14:creationId xmlns:p14="http://schemas.microsoft.com/office/powerpoint/2010/main" val="1731955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34C079-EA8C-AC28-7CCF-C436D88ADB45}"/>
            </a:ext>
          </a:extLst>
        </p:cNvPr>
        <p:cNvGrpSpPr/>
        <p:nvPr/>
      </p:nvGrpSpPr>
      <p:grpSpPr>
        <a:xfrm>
          <a:off x="0" y="0"/>
          <a:ext cx="0" cy="0"/>
          <a:chOff x="0" y="0"/>
          <a:chExt cx="0" cy="0"/>
        </a:xfrm>
      </p:grpSpPr>
      <p:sp>
        <p:nvSpPr>
          <p:cNvPr id="2" name="タイトル 2">
            <a:extLst>
              <a:ext uri="{FF2B5EF4-FFF2-40B4-BE49-F238E27FC236}">
                <a16:creationId xmlns:a16="http://schemas.microsoft.com/office/drawing/2014/main" id="{50A1EF94-6A33-9212-C192-CEE6A8419D89}"/>
              </a:ext>
            </a:extLst>
          </p:cNvPr>
          <p:cNvSpPr txBox="1">
            <a:spLocks/>
          </p:cNvSpPr>
          <p:nvPr/>
        </p:nvSpPr>
        <p:spPr>
          <a:xfrm>
            <a:off x="838309" y="1803511"/>
            <a:ext cx="10516970" cy="878702"/>
          </a:xfrm>
          <a:prstGeom prst="rect">
            <a:avLst/>
          </a:prstGeom>
          <a:noFill/>
        </p:spPr>
        <p:txBody>
          <a:bodyPr vert="horz" wrap="square" lIns="91440" tIns="45720" rIns="91440" bIns="45720" rtlCol="0" anchor="b">
            <a:spAutoFit/>
          </a:bodyPr>
          <a:lstStyle>
            <a:lvl1pPr algn="ctr" defTabSz="1219352" rtl="0" eaLnBrk="1" latinLnBrk="0" hangingPunct="1">
              <a:lnSpc>
                <a:spcPct val="90000"/>
              </a:lnSpc>
              <a:spcBef>
                <a:spcPct val="0"/>
              </a:spcBef>
              <a:buNone/>
              <a:defRPr kumimoji="1" sz="8001" kern="1200">
                <a:solidFill>
                  <a:schemeClr val="tx1"/>
                </a:solidFill>
                <a:latin typeface="+mj-lt"/>
                <a:ea typeface="+mj-ea"/>
                <a:cs typeface="+mj-cs"/>
              </a:defRPr>
            </a:lvl1pPr>
          </a:lstStyle>
          <a:p>
            <a:pPr marL="457200" indent="-457200" algn="l">
              <a:buFont typeface="Arial" panose="020B0604020202020204" pitchFamily="34" charset="0"/>
              <a:buChar char="•"/>
            </a:pPr>
            <a:r>
              <a:rPr lang="ja-JP" altLang="en-US" sz="2800">
                <a:latin typeface="Meiryo" panose="020B0604030504040204" pitchFamily="34" charset="-128"/>
                <a:ea typeface="Meiryo" panose="020B0604030504040204" pitchFamily="34" charset="-128"/>
              </a:rPr>
              <a:t>グループを解除し、背面に配置された矩形の配色変更により搾乳機の色が変更できます。 （角版）</a:t>
            </a:r>
          </a:p>
        </p:txBody>
      </p:sp>
      <p:grpSp>
        <p:nvGrpSpPr>
          <p:cNvPr id="3" name="グループ化 2"/>
          <p:cNvGrpSpPr/>
          <p:nvPr/>
        </p:nvGrpSpPr>
        <p:grpSpPr>
          <a:xfrm>
            <a:off x="1468050" y="4810521"/>
            <a:ext cx="9473438" cy="9492615"/>
            <a:chOff x="1468050" y="4810521"/>
            <a:chExt cx="9473438" cy="9492615"/>
          </a:xfrm>
        </p:grpSpPr>
        <p:sp>
          <p:nvSpPr>
            <p:cNvPr id="6" name="角丸四角形 5">
              <a:extLst>
                <a:ext uri="{FF2B5EF4-FFF2-40B4-BE49-F238E27FC236}">
                  <a16:creationId xmlns:a16="http://schemas.microsoft.com/office/drawing/2014/main" id="{6EDEDB94-8463-66C0-035E-7623133118B2}"/>
                </a:ext>
              </a:extLst>
            </p:cNvPr>
            <p:cNvSpPr/>
            <p:nvPr/>
          </p:nvSpPr>
          <p:spPr>
            <a:xfrm>
              <a:off x="1524769" y="4844696"/>
              <a:ext cx="9360000" cy="9432000"/>
            </a:xfrm>
            <a:prstGeom prst="roundRect">
              <a:avLst>
                <a:gd name="adj" fmla="val 7108"/>
              </a:avLst>
            </a:prstGeom>
            <a:solidFill>
              <a:srgbClr val="D622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descr="アイコン&#10;&#10;自動的に生成された説明">
              <a:extLst>
                <a:ext uri="{FF2B5EF4-FFF2-40B4-BE49-F238E27FC236}">
                  <a16:creationId xmlns:a16="http://schemas.microsoft.com/office/drawing/2014/main" id="{CC674AFC-E81A-0CA4-94BB-46D8699D6944}"/>
                </a:ext>
              </a:extLst>
            </p:cNvPr>
            <p:cNvPicPr>
              <a:picLocks noChangeAspect="1"/>
            </p:cNvPicPr>
            <p:nvPr/>
          </p:nvPicPr>
          <p:blipFill>
            <a:blip r:embed="rId2"/>
            <a:stretch>
              <a:fillRect/>
            </a:stretch>
          </p:blipFill>
          <p:spPr>
            <a:xfrm>
              <a:off x="1468050" y="4810521"/>
              <a:ext cx="9473438" cy="9492615"/>
            </a:xfrm>
            <a:prstGeom prst="rect">
              <a:avLst/>
            </a:prstGeom>
          </p:spPr>
        </p:pic>
      </p:grpSp>
    </p:spTree>
    <p:extLst>
      <p:ext uri="{BB962C8B-B14F-4D97-AF65-F5344CB8AC3E}">
        <p14:creationId xmlns:p14="http://schemas.microsoft.com/office/powerpoint/2010/main" val="1815577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9BFF46-6C92-2B30-2A0D-467DF74FCCDD}"/>
            </a:ext>
          </a:extLst>
        </p:cNvPr>
        <p:cNvGrpSpPr/>
        <p:nvPr/>
      </p:nvGrpSpPr>
      <p:grpSpPr>
        <a:xfrm>
          <a:off x="0" y="0"/>
          <a:ext cx="0" cy="0"/>
          <a:chOff x="0" y="0"/>
          <a:chExt cx="0" cy="0"/>
        </a:xfrm>
      </p:grpSpPr>
      <p:sp>
        <p:nvSpPr>
          <p:cNvPr id="2" name="タイトル 2">
            <a:extLst>
              <a:ext uri="{FF2B5EF4-FFF2-40B4-BE49-F238E27FC236}">
                <a16:creationId xmlns:a16="http://schemas.microsoft.com/office/drawing/2014/main" id="{6CE8FE81-C889-5FC6-A94D-674CED6FB52C}"/>
              </a:ext>
            </a:extLst>
          </p:cNvPr>
          <p:cNvSpPr txBox="1">
            <a:spLocks/>
          </p:cNvSpPr>
          <p:nvPr/>
        </p:nvSpPr>
        <p:spPr>
          <a:xfrm>
            <a:off x="838309" y="1415712"/>
            <a:ext cx="10516970" cy="1266501"/>
          </a:xfrm>
          <a:prstGeom prst="rect">
            <a:avLst/>
          </a:prstGeom>
          <a:noFill/>
        </p:spPr>
        <p:txBody>
          <a:bodyPr vert="horz" wrap="square" lIns="91440" tIns="45720" rIns="91440" bIns="45720" rtlCol="0" anchor="b">
            <a:spAutoFit/>
          </a:bodyPr>
          <a:lstStyle>
            <a:lvl1pPr algn="ctr" defTabSz="1219352" rtl="0" eaLnBrk="1" latinLnBrk="0" hangingPunct="1">
              <a:lnSpc>
                <a:spcPct val="90000"/>
              </a:lnSpc>
              <a:spcBef>
                <a:spcPct val="0"/>
              </a:spcBef>
              <a:buNone/>
              <a:defRPr kumimoji="1" sz="8001" kern="1200">
                <a:solidFill>
                  <a:schemeClr val="tx1"/>
                </a:solidFill>
                <a:latin typeface="+mj-lt"/>
                <a:ea typeface="+mj-ea"/>
                <a:cs typeface="+mj-cs"/>
              </a:defRPr>
            </a:lvl1pPr>
          </a:lstStyle>
          <a:p>
            <a:pPr marL="457200" indent="-457200" algn="l">
              <a:buFont typeface="Arial" panose="020B0604020202020204" pitchFamily="34" charset="0"/>
              <a:buChar char="•"/>
            </a:pPr>
            <a:r>
              <a:rPr lang="ja-JP" altLang="en-US" sz="2800">
                <a:latin typeface="Meiryo" panose="020B0604030504040204" pitchFamily="34" charset="-128"/>
                <a:ea typeface="Meiryo" panose="020B0604030504040204" pitchFamily="34" charset="-128"/>
              </a:rPr>
              <a:t>グループを解除し、</a:t>
            </a:r>
            <a:endParaRPr lang="en-US" altLang="ja-JP" sz="2800" dirty="0">
              <a:latin typeface="Meiryo" panose="020B0604030504040204" pitchFamily="34" charset="-128"/>
              <a:ea typeface="Meiryo" panose="020B0604030504040204" pitchFamily="34" charset="-128"/>
            </a:endParaRPr>
          </a:p>
          <a:p>
            <a:pPr marL="457200" indent="-457200" algn="l">
              <a:buFont typeface="Arial" panose="020B0604020202020204" pitchFamily="34" charset="0"/>
              <a:buChar char="•"/>
            </a:pPr>
            <a:r>
              <a:rPr kumimoji="1" lang="ja-JP" altLang="en-US" sz="2800">
                <a:latin typeface="Meiryo" panose="020B0604030504040204" pitchFamily="34" charset="-128"/>
                <a:ea typeface="Meiryo" panose="020B0604030504040204" pitchFamily="34" charset="-128"/>
              </a:rPr>
              <a:t>外枠の線の色が変更できます。</a:t>
            </a:r>
            <a:endParaRPr kumimoji="1" lang="en-US" altLang="ja-JP" sz="2800" dirty="0">
              <a:latin typeface="Meiryo" panose="020B0604030504040204" pitchFamily="34" charset="-128"/>
              <a:ea typeface="Meiryo" panose="020B0604030504040204" pitchFamily="34" charset="-128"/>
            </a:endParaRPr>
          </a:p>
          <a:p>
            <a:pPr marL="457200" indent="-457200" algn="l">
              <a:buFont typeface="Arial" panose="020B0604020202020204" pitchFamily="34" charset="0"/>
              <a:buChar char="•"/>
            </a:pPr>
            <a:r>
              <a:rPr lang="ja-JP" altLang="en-US" sz="2800">
                <a:latin typeface="Meiryo" panose="020B0604030504040204" pitchFamily="34" charset="-128"/>
                <a:ea typeface="Meiryo" panose="020B0604030504040204" pitchFamily="34" charset="-128"/>
              </a:rPr>
              <a:t>外側の背景と搾乳マークの色が同一色に変更できます。</a:t>
            </a:r>
          </a:p>
        </p:txBody>
      </p:sp>
      <p:grpSp>
        <p:nvGrpSpPr>
          <p:cNvPr id="16" name="グループ化 15">
            <a:extLst>
              <a:ext uri="{FF2B5EF4-FFF2-40B4-BE49-F238E27FC236}">
                <a16:creationId xmlns:a16="http://schemas.microsoft.com/office/drawing/2014/main" id="{4CA9617C-DA90-CA66-0D47-13ABA379146C}"/>
              </a:ext>
            </a:extLst>
          </p:cNvPr>
          <p:cNvGrpSpPr/>
          <p:nvPr/>
        </p:nvGrpSpPr>
        <p:grpSpPr>
          <a:xfrm>
            <a:off x="703439" y="3064599"/>
            <a:ext cx="10825572" cy="10825572"/>
            <a:chOff x="703439" y="3064599"/>
            <a:chExt cx="10825572" cy="10825572"/>
          </a:xfrm>
        </p:grpSpPr>
        <p:sp>
          <p:nvSpPr>
            <p:cNvPr id="9" name="円/楕円 8">
              <a:extLst>
                <a:ext uri="{FF2B5EF4-FFF2-40B4-BE49-F238E27FC236}">
                  <a16:creationId xmlns:a16="http://schemas.microsoft.com/office/drawing/2014/main" id="{9523AE6A-F440-0AF8-1448-5822590B885D}"/>
                </a:ext>
              </a:extLst>
            </p:cNvPr>
            <p:cNvSpPr/>
            <p:nvPr/>
          </p:nvSpPr>
          <p:spPr>
            <a:xfrm>
              <a:off x="703439" y="3064599"/>
              <a:ext cx="10825572" cy="10825572"/>
            </a:xfrm>
            <a:prstGeom prst="ellipse">
              <a:avLst/>
            </a:prstGeom>
            <a:solidFill>
              <a:srgbClr val="D6226E"/>
            </a:solidFill>
            <a:ln w="889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a:extLst>
                <a:ext uri="{FF2B5EF4-FFF2-40B4-BE49-F238E27FC236}">
                  <a16:creationId xmlns:a16="http://schemas.microsoft.com/office/drawing/2014/main" id="{E11C6D0F-863D-FC85-27FC-D7D3F8309889}"/>
                </a:ext>
              </a:extLst>
            </p:cNvPr>
            <p:cNvGrpSpPr/>
            <p:nvPr/>
          </p:nvGrpSpPr>
          <p:grpSpPr>
            <a:xfrm>
              <a:off x="2651849" y="3560311"/>
              <a:ext cx="6995160" cy="8381753"/>
              <a:chOff x="2651849" y="3560311"/>
              <a:chExt cx="6995160" cy="8381753"/>
            </a:xfrm>
          </p:grpSpPr>
          <p:pic>
            <p:nvPicPr>
              <p:cNvPr id="14" name="図 13" descr="挿絵 が含まれている画像&#10;&#10;自動的に生成された説明">
                <a:extLst>
                  <a:ext uri="{FF2B5EF4-FFF2-40B4-BE49-F238E27FC236}">
                    <a16:creationId xmlns:a16="http://schemas.microsoft.com/office/drawing/2014/main" id="{2B4D27A6-9D05-7D20-DA0A-F20C1EB6AC96}"/>
                  </a:ext>
                </a:extLst>
              </p:cNvPr>
              <p:cNvPicPr>
                <a:picLocks noChangeAspect="1"/>
              </p:cNvPicPr>
              <p:nvPr/>
            </p:nvPicPr>
            <p:blipFill>
              <a:blip r:embed="rId2"/>
              <a:stretch>
                <a:fillRect/>
              </a:stretch>
            </p:blipFill>
            <p:spPr>
              <a:xfrm>
                <a:off x="3079777" y="3560311"/>
                <a:ext cx="6405515" cy="2193403"/>
              </a:xfrm>
              <a:prstGeom prst="rect">
                <a:avLst/>
              </a:prstGeom>
            </p:spPr>
          </p:pic>
          <p:pic>
            <p:nvPicPr>
              <p:cNvPr id="15" name="図 14" descr="アイコン&#10;&#10;自動的に生成された説明">
                <a:extLst>
                  <a:ext uri="{FF2B5EF4-FFF2-40B4-BE49-F238E27FC236}">
                    <a16:creationId xmlns:a16="http://schemas.microsoft.com/office/drawing/2014/main" id="{5F011DA9-FC6F-1879-A770-FC0B7177FE25}"/>
                  </a:ext>
                </a:extLst>
              </p:cNvPr>
              <p:cNvPicPr>
                <a:picLocks noChangeAspect="1"/>
              </p:cNvPicPr>
              <p:nvPr/>
            </p:nvPicPr>
            <p:blipFill>
              <a:blip r:embed="rId3"/>
              <a:stretch>
                <a:fillRect/>
              </a:stretch>
            </p:blipFill>
            <p:spPr>
              <a:xfrm>
                <a:off x="2651849" y="4946904"/>
                <a:ext cx="6995160" cy="6995160"/>
              </a:xfrm>
              <a:prstGeom prst="rect">
                <a:avLst/>
              </a:prstGeom>
            </p:spPr>
          </p:pic>
        </p:grpSp>
      </p:grpSp>
    </p:spTree>
    <p:extLst>
      <p:ext uri="{BB962C8B-B14F-4D97-AF65-F5344CB8AC3E}">
        <p14:creationId xmlns:p14="http://schemas.microsoft.com/office/powerpoint/2010/main" val="34819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239D76-8D3F-F24B-FD6A-CCEFA5BA8EB7}"/>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7AA437DD-EDF8-0E2A-0249-F1F231E4DDAD}"/>
              </a:ext>
            </a:extLst>
          </p:cNvPr>
          <p:cNvSpPr txBox="1">
            <a:spLocks noGrp="1"/>
          </p:cNvSpPr>
          <p:nvPr>
            <p:ph type="title"/>
          </p:nvPr>
        </p:nvSpPr>
        <p:spPr>
          <a:xfrm>
            <a:off x="838309" y="1997410"/>
            <a:ext cx="10516970" cy="878702"/>
          </a:xfrm>
          <a:prstGeom prst="rect">
            <a:avLst/>
          </a:prstGeom>
          <a:noFill/>
        </p:spPr>
        <p:txBody>
          <a:bodyPr wrap="square" rtlCol="0">
            <a:spAutoFit/>
          </a:bodyPr>
          <a:lstStyle/>
          <a:p>
            <a:pPr marL="457200" indent="-457200" algn="l">
              <a:buFont typeface="Arial" panose="020B0604020202020204" pitchFamily="34" charset="0"/>
              <a:buChar char="•"/>
            </a:pPr>
            <a:r>
              <a:rPr lang="ja-JP" altLang="en-US" sz="2800">
                <a:latin typeface="Meiryo" panose="020B0604030504040204" pitchFamily="34" charset="-128"/>
                <a:ea typeface="Meiryo" panose="020B0604030504040204" pitchFamily="34" charset="-128"/>
              </a:rPr>
              <a:t>グループを解除し、背面に配置された矩形の配色変更により搾乳機の色が変更できます。（丸版）</a:t>
            </a:r>
          </a:p>
        </p:txBody>
      </p:sp>
      <p:grpSp>
        <p:nvGrpSpPr>
          <p:cNvPr id="2" name="グループ化 1"/>
          <p:cNvGrpSpPr/>
          <p:nvPr/>
        </p:nvGrpSpPr>
        <p:grpSpPr>
          <a:xfrm>
            <a:off x="809415" y="4310675"/>
            <a:ext cx="10496550" cy="10496550"/>
            <a:chOff x="809415" y="4310675"/>
            <a:chExt cx="10496550" cy="10496550"/>
          </a:xfrm>
        </p:grpSpPr>
        <p:sp>
          <p:nvSpPr>
            <p:cNvPr id="17" name="円/楕円 16">
              <a:extLst>
                <a:ext uri="{FF2B5EF4-FFF2-40B4-BE49-F238E27FC236}">
                  <a16:creationId xmlns:a16="http://schemas.microsoft.com/office/drawing/2014/main" id="{7C581B6C-E1FE-9263-531E-88F85C21CFE6}"/>
                </a:ext>
              </a:extLst>
            </p:cNvPr>
            <p:cNvSpPr/>
            <p:nvPr/>
          </p:nvSpPr>
          <p:spPr>
            <a:xfrm>
              <a:off x="838309" y="4326190"/>
              <a:ext cx="10434840" cy="10434840"/>
            </a:xfrm>
            <a:prstGeom prst="ellipse">
              <a:avLst/>
            </a:prstGeom>
            <a:solidFill>
              <a:srgbClr val="D622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descr="アイコン&#10;&#10;自動的に生成された説明">
              <a:extLst>
                <a:ext uri="{FF2B5EF4-FFF2-40B4-BE49-F238E27FC236}">
                  <a16:creationId xmlns:a16="http://schemas.microsoft.com/office/drawing/2014/main" id="{9EDF1D80-4BB7-F20F-6684-2478614E3140}"/>
                </a:ext>
              </a:extLst>
            </p:cNvPr>
            <p:cNvPicPr>
              <a:picLocks noChangeAspect="1"/>
            </p:cNvPicPr>
            <p:nvPr/>
          </p:nvPicPr>
          <p:blipFill>
            <a:blip r:embed="rId2"/>
            <a:stretch>
              <a:fillRect/>
            </a:stretch>
          </p:blipFill>
          <p:spPr>
            <a:xfrm>
              <a:off x="809415" y="4310675"/>
              <a:ext cx="10496550" cy="10496550"/>
            </a:xfrm>
            <a:prstGeom prst="rect">
              <a:avLst/>
            </a:prstGeom>
          </p:spPr>
        </p:pic>
      </p:grpSp>
    </p:spTree>
    <p:extLst>
      <p:ext uri="{BB962C8B-B14F-4D97-AF65-F5344CB8AC3E}">
        <p14:creationId xmlns:p14="http://schemas.microsoft.com/office/powerpoint/2010/main" val="14409336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116</TotalTime>
  <Words>131</Words>
  <Application>Microsoft Office PowerPoint</Application>
  <PresentationFormat>ユーザー設定</PresentationFormat>
  <Paragraphs>11</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Aptos</vt:lpstr>
      <vt:lpstr>Aptos Display</vt:lpstr>
      <vt:lpstr>Meiryo</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背景色が変更できます。</vt:lpstr>
      <vt:lpstr>PowerPoint プレゼンテーション</vt:lpstr>
      <vt:lpstr>PowerPoint プレゼンテーション</vt:lpstr>
      <vt:lpstr>PowerPoint プレゼンテーション</vt:lpstr>
      <vt:lpstr>グループを解除し、背面に配置された矩形の配色変更により搾乳機の色が変更できます。（丸版）</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搾乳シンボルマーク（色変更用）</dc:title>
  <dc:subject/>
  <dc:creator>神奈川県</dc:creator>
  <cp:keywords/>
  <dc:description/>
  <cp:lastModifiedBy>user</cp:lastModifiedBy>
  <cp:revision>25</cp:revision>
  <cp:lastPrinted>2024-11-08T04:07:13Z</cp:lastPrinted>
  <dcterms:created xsi:type="dcterms:W3CDTF">2024-11-05T06:23:07Z</dcterms:created>
  <dcterms:modified xsi:type="dcterms:W3CDTF">2024-11-14T05:11:55Z</dcterms:modified>
  <cp:category/>
</cp:coreProperties>
</file>