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264" y="6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b2e4c93b-5622-4e45-80a4-511108a4e5c8">
      <UserInfo>
        <DisplayName/>
        <AccountId xsi:nil="true"/>
        <AccountType/>
      </UserInfo>
    </_x5185__x5bb9_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  <TaxCatchAll xmlns="85ec59af-1a16-40a0-b163-384e34c79a5c" xsi:nil="true"/>
    <_x4f5c__x6210__x65e5__x6642_ xmlns="b2e4c93b-5622-4e45-80a4-511108a4e5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8" ma:contentTypeDescription="新しいドキュメントを作成します。" ma:contentTypeScope="" ma:versionID="a2c4f0af9e7dfdfca7ce16e76d3f9038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fda6fe79c2ad5fdfcca9109969e5957d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x5185__x5bb9_" ma:index="25" nillable="true" ma:displayName="内容" ma:format="Dropdown" ma:list="UserInfo" ma:SharePointGroup="0" ma:internalName="_x5185__x5bb9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5ec59af-1a16-40a0-b163-384e34c79a5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C28668-2843-4582-8A5D-FA7B2757B057}">
  <ds:schemaRefs>
    <ds:schemaRef ds:uri="85ec59af-1a16-40a0-b163-384e34c79a5c"/>
    <ds:schemaRef ds:uri="b2e4c93b-5622-4e45-80a4-511108a4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245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ＭＳ Ｐゴシック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 多聞(ANDOU Tamon)</dc:creator>
  <cp:lastModifiedBy>鹿児島県</cp:lastModifiedBy>
  <cp:revision>3</cp:revision>
  <cp:lastPrinted>2025-08-07T06:01:48Z</cp:lastPrinted>
  <dcterms:created xsi:type="dcterms:W3CDTF">2025-03-13T23:59:14Z</dcterms:created>
  <dcterms:modified xsi:type="dcterms:W3CDTF">2025-08-07T06:02:21Z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</Properties>
</file>