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0000" l="28000" r="76242">
                        <a14:foregroundMark x1="56970" y1="30000" x2="56970" y2="30000"/>
                        <a14:foregroundMark x1="47030" y1="9515" x2="73697" y2="32970"/>
                        <a14:foregroundMark x1="71152" y1="17939" x2="34121" y2="26667"/>
                        <a14:foregroundMark x1="63576" y1="12242" x2="35212" y2="26000"/>
                        <a14:foregroundMark x1="66121" y1="23879" x2="73515" y2="3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6136" r="24180" b="11112"/>
          <a:stretch/>
        </p:blipFill>
        <p:spPr>
          <a:xfrm>
            <a:off x="5011148" y="1407249"/>
            <a:ext cx="1254000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3" b="90000" l="10000" r="90000">
                        <a14:foregroundMark x1="50545" y1="8061" x2="32485" y2="32788"/>
                        <a14:foregroundMark x1="48909" y1="8909" x2="67758" y2="32242"/>
                        <a14:foregroundMark x1="60303" y1="27515" x2="56667" y2="30000"/>
                        <a14:foregroundMark x1="43030" y1="27212" x2="41091" y2="29455"/>
                        <a14:foregroundMark x1="60545" y1="15030" x2="42242" y2="10000"/>
                        <a14:foregroundMark x1="55818" y1="11091" x2="67515" y2="33879"/>
                        <a14:foregroundMark x1="44727" y1="10545" x2="38061" y2="16364"/>
                        <a14:foregroundMark x1="39455" y1="22485" x2="31939" y2="31697"/>
                        <a14:foregroundMark x1="63030" y1="23333" x2="6751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6104" r="14857" b="11103"/>
          <a:stretch/>
        </p:blipFill>
        <p:spPr>
          <a:xfrm>
            <a:off x="6662982" y="1414006"/>
            <a:ext cx="1934700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58" b="90000" l="10000" r="90000">
                        <a14:foregroundMark x1="50000" y1="10848" x2="31091" y2="31697"/>
                        <a14:foregroundMark x1="48909" y1="10545" x2="66364" y2="30303"/>
                        <a14:foregroundMark x1="37758" y1="14424" x2="63030" y2="18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4" t="7864" r="9571" b="12415"/>
          <a:stretch/>
        </p:blipFill>
        <p:spPr>
          <a:xfrm>
            <a:off x="526114" y="4042683"/>
            <a:ext cx="2152500" cy="216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70" b="90000" l="10000" r="90000">
                        <a14:foregroundMark x1="42485" y1="9152" x2="59697" y2="39455"/>
                        <a14:foregroundMark x1="43030" y1="10303" x2="33879" y2="18606"/>
                        <a14:foregroundMark x1="45576" y1="13636" x2="35273" y2="2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6666" r="17222" b="9723"/>
          <a:stretch/>
        </p:blipFill>
        <p:spPr>
          <a:xfrm>
            <a:off x="2864757" y="4027354"/>
            <a:ext cx="1614600" cy="21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58" b="88606" l="25758" r="82182">
                        <a14:foregroundMark x1="51939" y1="7212" x2="30848" y2="25818"/>
                        <a14:foregroundMark x1="50545" y1="8364" x2="64727" y2="28909"/>
                        <a14:foregroundMark x1="40303" y1="12485" x2="58061" y2="20000"/>
                        <a14:foregroundMark x1="60303" y1="14727" x2="40545" y2="19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6388" r="18055" b="11389"/>
          <a:stretch/>
        </p:blipFill>
        <p:spPr>
          <a:xfrm>
            <a:off x="5011148" y="4042683"/>
            <a:ext cx="1430280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7212" y1="18364" x2="41091" y2="36667"/>
                        <a14:foregroundMark x1="31697" y1="22788" x2="55273" y2="37515"/>
                        <a14:foregroundMark x1="44182" y1="37758" x2="53879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5278" r="9722" b="11667"/>
          <a:stretch/>
        </p:blipFill>
        <p:spPr>
          <a:xfrm>
            <a:off x="6697749" y="4230007"/>
            <a:ext cx="1899933" cy="21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61" b="90000" l="17758" r="80848">
                        <a14:foregroundMark x1="50545" y1="9697" x2="50545" y2="9697"/>
                        <a14:foregroundMark x1="49152" y1="9455" x2="29455" y2="31394"/>
                        <a14:foregroundMark x1="49152" y1="11091" x2="65818" y2="38061"/>
                        <a14:foregroundMark x1="48909" y1="11394" x2="31091" y2="21091"/>
                        <a14:foregroundMark x1="50848" y1="11091" x2="63636" y2="23636"/>
                        <a14:foregroundMark x1="49455" y1="11091" x2="46121" y2="22242"/>
                        <a14:foregroundMark x1="46121" y1="22242" x2="46121" y2="22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7778" r="20000" b="10000"/>
          <a:stretch/>
        </p:blipFill>
        <p:spPr>
          <a:xfrm>
            <a:off x="2864757" y="1414006"/>
            <a:ext cx="1612680" cy="2160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08865" y="285484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マリンくん</a:t>
            </a:r>
            <a:endParaRPr kumimoji="1" lang="ja-JP" altLang="en-US" sz="36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960" y="53340"/>
            <a:ext cx="9022080" cy="67437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83" b="86715" l="17271" r="89976">
                        <a14:foregroundMark x1="58333" y1="16184" x2="31643" y2="34541"/>
                        <a14:foregroundMark x1="39976" y1="16667" x2="65821" y2="3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0000" r="10972" b="13611"/>
          <a:stretch/>
        </p:blipFill>
        <p:spPr>
          <a:xfrm>
            <a:off x="667834" y="1399584"/>
            <a:ext cx="20107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374</TotalTime>
  <Words>2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鹿児島県</cp:lastModifiedBy>
  <cp:revision>18</cp:revision>
  <dcterms:created xsi:type="dcterms:W3CDTF">2023-08-16T04:24:13Z</dcterms:created>
  <dcterms:modified xsi:type="dcterms:W3CDTF">2023-08-28T13:45:33Z</dcterms:modified>
</cp:coreProperties>
</file>