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Lst>
  <p:notesMasterIdLst>
    <p:notesMasterId r:id="rId18"/>
  </p:notesMasterIdLst>
  <p:handoutMasterIdLst>
    <p:handoutMasterId r:id="rId19"/>
  </p:handoutMasterIdLst>
  <p:sldIdLst>
    <p:sldId id="426" r:id="rId3"/>
    <p:sldId id="406" r:id="rId4"/>
    <p:sldId id="423" r:id="rId5"/>
    <p:sldId id="318" r:id="rId6"/>
    <p:sldId id="316" r:id="rId7"/>
    <p:sldId id="294" r:id="rId8"/>
    <p:sldId id="297" r:id="rId9"/>
    <p:sldId id="410" r:id="rId10"/>
    <p:sldId id="413" r:id="rId11"/>
    <p:sldId id="415" r:id="rId12"/>
    <p:sldId id="424" r:id="rId13"/>
    <p:sldId id="427" r:id="rId14"/>
    <p:sldId id="428" r:id="rId15"/>
    <p:sldId id="429" r:id="rId16"/>
    <p:sldId id="376" r:id="rId17"/>
  </p:sldIdLst>
  <p:sldSz cx="9144000" cy="6858000" type="screen4x3"/>
  <p:notesSz cx="6807200" cy="9939338"/>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FFFF99"/>
    <a:srgbClr val="CCFFFF"/>
    <a:srgbClr val="CCFFCC"/>
    <a:srgbClr val="CCFF99"/>
    <a:srgbClr val="FFCC99"/>
    <a:srgbClr val="FFCCFF"/>
    <a:srgbClr val="FFFFCC"/>
    <a:srgbClr val="FF00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8288" autoAdjust="0"/>
    <p:restoredTop sz="88642" autoAdjust="0"/>
  </p:normalViewPr>
  <p:slideViewPr>
    <p:cSldViewPr snapToGrid="0">
      <p:cViewPr varScale="1">
        <p:scale>
          <a:sx n="84" d="100"/>
          <a:sy n="84" d="100"/>
        </p:scale>
        <p:origin x="102" y="2652"/>
      </p:cViewPr>
      <p:guideLst/>
    </p:cSldViewPr>
  </p:slideViewPr>
  <p:outlineViewPr>
    <p:cViewPr>
      <p:scale>
        <a:sx n="33" d="100"/>
        <a:sy n="33" d="100"/>
      </p:scale>
      <p:origin x="0" y="-6252"/>
    </p:cViewPr>
  </p:outlineViewPr>
  <p:notesTextViewPr>
    <p:cViewPr>
      <p:scale>
        <a:sx n="125" d="100"/>
        <a:sy n="125" d="100"/>
      </p:scale>
      <p:origin x="0" y="0"/>
    </p:cViewPr>
  </p:notesTextViewPr>
  <p:notesViewPr>
    <p:cSldViewPr snapToGrid="0">
      <p:cViewPr varScale="1">
        <p:scale>
          <a:sx n="53" d="100"/>
          <a:sy n="53" d="100"/>
        </p:scale>
        <p:origin x="2184" y="9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notesMaster" Target="notesMasters/notesMaster1.xml"/><Relationship Id="rId3" Type="http://schemas.openxmlformats.org/officeDocument/2006/relationships/slide" Target="slides/slide1.xml"/><Relationship Id="rId21"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handoutMaster" Target="handoutMasters/handout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49787" cy="498693"/>
          </a:xfrm>
          <a:prstGeom prst="rect">
            <a:avLst/>
          </a:prstGeom>
        </p:spPr>
        <p:txBody>
          <a:bodyPr vert="horz" lIns="91549" tIns="45774" rIns="91549" bIns="45774" rtlCol="0"/>
          <a:lstStyle>
            <a:lvl1pPr algn="l">
              <a:defRPr sz="1200"/>
            </a:lvl1pPr>
          </a:lstStyle>
          <a:p>
            <a:endParaRPr kumimoji="1" lang="ja-JP" altLang="en-US"/>
          </a:p>
        </p:txBody>
      </p:sp>
      <p:sp>
        <p:nvSpPr>
          <p:cNvPr id="3" name="日付プレースホルダー 2"/>
          <p:cNvSpPr>
            <a:spLocks noGrp="1"/>
          </p:cNvSpPr>
          <p:nvPr>
            <p:ph type="dt" sz="quarter" idx="1"/>
          </p:nvPr>
        </p:nvSpPr>
        <p:spPr>
          <a:xfrm>
            <a:off x="3855839" y="0"/>
            <a:ext cx="2949787" cy="498693"/>
          </a:xfrm>
          <a:prstGeom prst="rect">
            <a:avLst/>
          </a:prstGeom>
        </p:spPr>
        <p:txBody>
          <a:bodyPr vert="horz" lIns="91549" tIns="45774" rIns="91549" bIns="45774" rtlCol="0"/>
          <a:lstStyle>
            <a:lvl1pPr algn="r">
              <a:defRPr sz="1200"/>
            </a:lvl1pPr>
          </a:lstStyle>
          <a:p>
            <a:fld id="{32DCD440-C21B-4EF5-A4D3-BB56BB656102}" type="datetimeFigureOut">
              <a:rPr kumimoji="1" lang="ja-JP" altLang="en-US" smtClean="0"/>
              <a:t>2023/3/24</a:t>
            </a:fld>
            <a:endParaRPr kumimoji="1" lang="ja-JP" altLang="en-US"/>
          </a:p>
        </p:txBody>
      </p:sp>
      <p:sp>
        <p:nvSpPr>
          <p:cNvPr id="4" name="フッター プレースホルダー 3"/>
          <p:cNvSpPr>
            <a:spLocks noGrp="1"/>
          </p:cNvSpPr>
          <p:nvPr>
            <p:ph type="ftr" sz="quarter" idx="2"/>
          </p:nvPr>
        </p:nvSpPr>
        <p:spPr>
          <a:xfrm>
            <a:off x="0" y="9440647"/>
            <a:ext cx="2949787" cy="498692"/>
          </a:xfrm>
          <a:prstGeom prst="rect">
            <a:avLst/>
          </a:prstGeom>
        </p:spPr>
        <p:txBody>
          <a:bodyPr vert="horz" lIns="91549" tIns="45774" rIns="91549" bIns="45774" rtlCol="0" anchor="b"/>
          <a:lstStyle>
            <a:lvl1pPr algn="l">
              <a:defRPr sz="1200"/>
            </a:lvl1pPr>
          </a:lstStyle>
          <a:p>
            <a:endParaRPr kumimoji="1" lang="ja-JP" altLang="en-US"/>
          </a:p>
        </p:txBody>
      </p:sp>
      <p:sp>
        <p:nvSpPr>
          <p:cNvPr id="5" name="スライド番号プレースホルダー 4"/>
          <p:cNvSpPr>
            <a:spLocks noGrp="1"/>
          </p:cNvSpPr>
          <p:nvPr>
            <p:ph type="sldNum" sz="quarter" idx="3"/>
          </p:nvPr>
        </p:nvSpPr>
        <p:spPr>
          <a:xfrm>
            <a:off x="3855839" y="9440647"/>
            <a:ext cx="2949787" cy="498692"/>
          </a:xfrm>
          <a:prstGeom prst="rect">
            <a:avLst/>
          </a:prstGeom>
        </p:spPr>
        <p:txBody>
          <a:bodyPr vert="horz" lIns="91549" tIns="45774" rIns="91549" bIns="45774" rtlCol="0" anchor="b"/>
          <a:lstStyle>
            <a:lvl1pPr algn="r">
              <a:defRPr sz="1200"/>
            </a:lvl1pPr>
          </a:lstStyle>
          <a:p>
            <a:fld id="{EA04D44B-18CE-49B1-81BD-BBDF30D86B47}" type="slidenum">
              <a:rPr kumimoji="1" lang="ja-JP" altLang="en-US" smtClean="0"/>
              <a:t>‹#›</a:t>
            </a:fld>
            <a:endParaRPr kumimoji="1" lang="ja-JP" altLang="en-US"/>
          </a:p>
        </p:txBody>
      </p:sp>
    </p:spTree>
    <p:extLst>
      <p:ext uri="{BB962C8B-B14F-4D97-AF65-F5344CB8AC3E}">
        <p14:creationId xmlns:p14="http://schemas.microsoft.com/office/powerpoint/2010/main" val="283987809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49787" cy="498693"/>
          </a:xfrm>
          <a:prstGeom prst="rect">
            <a:avLst/>
          </a:prstGeom>
        </p:spPr>
        <p:txBody>
          <a:bodyPr vert="horz" lIns="91549" tIns="45774" rIns="91549" bIns="45774" rtlCol="0"/>
          <a:lstStyle>
            <a:lvl1pPr algn="l">
              <a:defRPr sz="1200"/>
            </a:lvl1pPr>
          </a:lstStyle>
          <a:p>
            <a:endParaRPr kumimoji="1" lang="ja-JP" altLang="en-US"/>
          </a:p>
        </p:txBody>
      </p:sp>
      <p:sp>
        <p:nvSpPr>
          <p:cNvPr id="3" name="日付プレースホルダー 2"/>
          <p:cNvSpPr>
            <a:spLocks noGrp="1"/>
          </p:cNvSpPr>
          <p:nvPr>
            <p:ph type="dt" idx="1"/>
          </p:nvPr>
        </p:nvSpPr>
        <p:spPr>
          <a:xfrm>
            <a:off x="3855839" y="0"/>
            <a:ext cx="2949787" cy="498693"/>
          </a:xfrm>
          <a:prstGeom prst="rect">
            <a:avLst/>
          </a:prstGeom>
        </p:spPr>
        <p:txBody>
          <a:bodyPr vert="horz" lIns="91549" tIns="45774" rIns="91549" bIns="45774" rtlCol="0"/>
          <a:lstStyle>
            <a:lvl1pPr algn="r">
              <a:defRPr sz="1200"/>
            </a:lvl1pPr>
          </a:lstStyle>
          <a:p>
            <a:fld id="{C6B2C924-E609-4431-B130-84FA06EF891B}" type="datetimeFigureOut">
              <a:rPr kumimoji="1" lang="ja-JP" altLang="en-US" smtClean="0"/>
              <a:t>2023/3/24</a:t>
            </a:fld>
            <a:endParaRPr kumimoji="1" lang="ja-JP" altLang="en-US"/>
          </a:p>
        </p:txBody>
      </p:sp>
      <p:sp>
        <p:nvSpPr>
          <p:cNvPr id="4" name="スライド イメージ プレースホルダー 3"/>
          <p:cNvSpPr>
            <a:spLocks noGrp="1" noRot="1" noChangeAspect="1"/>
          </p:cNvSpPr>
          <p:nvPr>
            <p:ph type="sldImg" idx="2"/>
          </p:nvPr>
        </p:nvSpPr>
        <p:spPr>
          <a:xfrm>
            <a:off x="1166813" y="1243013"/>
            <a:ext cx="4473575" cy="3354387"/>
          </a:xfrm>
          <a:prstGeom prst="rect">
            <a:avLst/>
          </a:prstGeom>
          <a:noFill/>
          <a:ln w="12700">
            <a:solidFill>
              <a:prstClr val="black"/>
            </a:solidFill>
          </a:ln>
        </p:spPr>
        <p:txBody>
          <a:bodyPr vert="horz" lIns="91549" tIns="45774" rIns="91549" bIns="45774" rtlCol="0" anchor="ctr"/>
          <a:lstStyle/>
          <a:p>
            <a:endParaRPr lang="ja-JP" altLang="en-US"/>
          </a:p>
        </p:txBody>
      </p:sp>
      <p:sp>
        <p:nvSpPr>
          <p:cNvPr id="5" name="ノート プレースホルダー 4"/>
          <p:cNvSpPr>
            <a:spLocks noGrp="1"/>
          </p:cNvSpPr>
          <p:nvPr>
            <p:ph type="body" sz="quarter" idx="3"/>
          </p:nvPr>
        </p:nvSpPr>
        <p:spPr>
          <a:xfrm>
            <a:off x="680720" y="4783306"/>
            <a:ext cx="5445760" cy="3913615"/>
          </a:xfrm>
          <a:prstGeom prst="rect">
            <a:avLst/>
          </a:prstGeom>
        </p:spPr>
        <p:txBody>
          <a:bodyPr vert="horz" lIns="91549" tIns="45774" rIns="91549" bIns="45774"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9440647"/>
            <a:ext cx="2949787" cy="498692"/>
          </a:xfrm>
          <a:prstGeom prst="rect">
            <a:avLst/>
          </a:prstGeom>
        </p:spPr>
        <p:txBody>
          <a:bodyPr vert="horz" lIns="91549" tIns="45774" rIns="91549" bIns="45774"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55839" y="9440647"/>
            <a:ext cx="2949787" cy="498692"/>
          </a:xfrm>
          <a:prstGeom prst="rect">
            <a:avLst/>
          </a:prstGeom>
        </p:spPr>
        <p:txBody>
          <a:bodyPr vert="horz" lIns="91549" tIns="45774" rIns="91549" bIns="45774" rtlCol="0" anchor="b"/>
          <a:lstStyle>
            <a:lvl1pPr algn="r">
              <a:defRPr sz="1200"/>
            </a:lvl1pPr>
          </a:lstStyle>
          <a:p>
            <a:fld id="{184984E0-F49F-46EB-BF71-BD6138E2374E}" type="slidenum">
              <a:rPr kumimoji="1" lang="ja-JP" altLang="en-US" smtClean="0"/>
              <a:t>‹#›</a:t>
            </a:fld>
            <a:endParaRPr kumimoji="1" lang="ja-JP" altLang="en-US"/>
          </a:p>
        </p:txBody>
      </p:sp>
    </p:spTree>
    <p:extLst>
      <p:ext uri="{BB962C8B-B14F-4D97-AF65-F5344CB8AC3E}">
        <p14:creationId xmlns:p14="http://schemas.microsoft.com/office/powerpoint/2010/main" val="1925874804"/>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スライド イメージ プレースホルダー 1"/>
          <p:cNvSpPr>
            <a:spLocks noGrp="1" noRot="1" noChangeAspect="1" noTextEdit="1"/>
          </p:cNvSpPr>
          <p:nvPr>
            <p:ph type="sldImg"/>
          </p:nvPr>
        </p:nvSpPr>
        <p:spPr>
          <a:ln/>
        </p:spPr>
      </p:sp>
      <p:sp>
        <p:nvSpPr>
          <p:cNvPr id="74755" name="ノート プレースホルダー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ja-JP" altLang="en-US" dirty="0">
                <a:latin typeface="Arial" panose="020B0604020202020204" pitchFamily="34" charset="0"/>
              </a:rPr>
              <a:t>人同和教育課ｅコンテンツナンバー</a:t>
            </a:r>
            <a:r>
              <a:rPr lang="en-US" altLang="ja-JP" dirty="0">
                <a:latin typeface="Arial" panose="020B0604020202020204" pitchFamily="34" charset="0"/>
              </a:rPr>
              <a:t>11</a:t>
            </a:r>
          </a:p>
          <a:p>
            <a:r>
              <a:rPr lang="ja-JP" altLang="en-US" dirty="0">
                <a:latin typeface="Arial" panose="020B0604020202020204" pitchFamily="34" charset="0"/>
              </a:rPr>
              <a:t>「北朝鮮当局による拉致問題等に対する認識を深めよう」</a:t>
            </a:r>
          </a:p>
        </p:txBody>
      </p:sp>
      <p:sp>
        <p:nvSpPr>
          <p:cNvPr id="74756" name="スライド番号プレースホルダー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3896">
              <a:spcBef>
                <a:spcPct val="30000"/>
              </a:spcBef>
              <a:defRPr kumimoji="1" sz="1200">
                <a:solidFill>
                  <a:schemeClr val="tx1"/>
                </a:solidFill>
                <a:latin typeface="Arial" panose="020B0604020202020204" pitchFamily="34" charset="0"/>
                <a:ea typeface="ＭＳ Ｐ明朝" panose="02020600040205080304" pitchFamily="18" charset="-128"/>
              </a:defRPr>
            </a:lvl1pPr>
            <a:lvl2pPr marL="748600" indent="-287679" defTabSz="913896">
              <a:spcBef>
                <a:spcPct val="30000"/>
              </a:spcBef>
              <a:defRPr kumimoji="1" sz="1200">
                <a:solidFill>
                  <a:schemeClr val="tx1"/>
                </a:solidFill>
                <a:latin typeface="Arial" panose="020B0604020202020204" pitchFamily="34" charset="0"/>
                <a:ea typeface="ＭＳ Ｐ明朝" panose="02020600040205080304" pitchFamily="18" charset="-128"/>
              </a:defRPr>
            </a:lvl2pPr>
            <a:lvl3pPr marL="1152304" indent="-230461" defTabSz="913896">
              <a:spcBef>
                <a:spcPct val="30000"/>
              </a:spcBef>
              <a:defRPr kumimoji="1" sz="1200">
                <a:solidFill>
                  <a:schemeClr val="tx1"/>
                </a:solidFill>
                <a:latin typeface="Arial" panose="020B0604020202020204" pitchFamily="34" charset="0"/>
                <a:ea typeface="ＭＳ Ｐ明朝" panose="02020600040205080304" pitchFamily="18" charset="-128"/>
              </a:defRPr>
            </a:lvl3pPr>
            <a:lvl4pPr marL="1613225" indent="-230461" defTabSz="913896">
              <a:spcBef>
                <a:spcPct val="30000"/>
              </a:spcBef>
              <a:defRPr kumimoji="1" sz="1200">
                <a:solidFill>
                  <a:schemeClr val="tx1"/>
                </a:solidFill>
                <a:latin typeface="Arial" panose="020B0604020202020204" pitchFamily="34" charset="0"/>
                <a:ea typeface="ＭＳ Ｐ明朝" panose="02020600040205080304" pitchFamily="18" charset="-128"/>
              </a:defRPr>
            </a:lvl4pPr>
            <a:lvl5pPr marL="2074147" indent="-230461" defTabSz="913896">
              <a:spcBef>
                <a:spcPct val="30000"/>
              </a:spcBef>
              <a:defRPr kumimoji="1" sz="1200">
                <a:solidFill>
                  <a:schemeClr val="tx1"/>
                </a:solidFill>
                <a:latin typeface="Arial" panose="020B0604020202020204" pitchFamily="34" charset="0"/>
                <a:ea typeface="ＭＳ Ｐ明朝" panose="02020600040205080304" pitchFamily="18" charset="-128"/>
              </a:defRPr>
            </a:lvl5pPr>
            <a:lvl6pPr marL="2531889" indent="-230461" defTabSz="913896"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6pPr>
            <a:lvl7pPr marL="2989631" indent="-230461" defTabSz="913896"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7pPr>
            <a:lvl8pPr marL="3447374" indent="-230461" defTabSz="913896"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8pPr>
            <a:lvl9pPr marL="3905116" indent="-230461" defTabSz="913896"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9pPr>
          </a:lstStyle>
          <a:p>
            <a:pPr>
              <a:spcBef>
                <a:spcPct val="0"/>
              </a:spcBef>
            </a:pPr>
            <a:fld id="{E56C5FEA-64CA-482B-9545-867AF59F6823}" type="slidenum">
              <a:rPr lang="en-US" altLang="ja-JP" smtClean="0">
                <a:solidFill>
                  <a:srgbClr val="000000"/>
                </a:solidFill>
                <a:ea typeface="ＭＳ Ｐゴシック" panose="020B0600070205080204" pitchFamily="50" charset="-128"/>
              </a:rPr>
              <a:pPr>
                <a:spcBef>
                  <a:spcPct val="0"/>
                </a:spcBef>
              </a:pPr>
              <a:t>1</a:t>
            </a:fld>
            <a:endParaRPr lang="en-US" altLang="ja-JP" dirty="0">
              <a:solidFill>
                <a:srgbClr val="000000"/>
              </a:solidFill>
              <a:ea typeface="ＭＳ Ｐゴシック" panose="020B0600070205080204" pitchFamily="50" charset="-128"/>
            </a:endParaRPr>
          </a:p>
        </p:txBody>
      </p:sp>
    </p:spTree>
    <p:extLst>
      <p:ext uri="{BB962C8B-B14F-4D97-AF65-F5344CB8AC3E}">
        <p14:creationId xmlns:p14="http://schemas.microsoft.com/office/powerpoint/2010/main" val="385970914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ja-JP" altLang="en-US" u="none" dirty="0">
                <a:solidFill>
                  <a:schemeClr val="tx1"/>
                </a:solidFill>
                <a:latin typeface="+mj-ea"/>
                <a:ea typeface="+mj-ea"/>
              </a:rPr>
              <a:t>学校での取組に当たっては，</a:t>
            </a:r>
            <a:endParaRPr lang="en-US" altLang="ja-JP" u="none" dirty="0">
              <a:solidFill>
                <a:schemeClr val="tx1"/>
              </a:solidFill>
              <a:latin typeface="+mj-ea"/>
              <a:ea typeface="+mj-ea"/>
            </a:endParaRPr>
          </a:p>
          <a:p>
            <a:r>
              <a:rPr lang="ja-JP" altLang="en-US" u="none" dirty="0">
                <a:solidFill>
                  <a:schemeClr val="tx1"/>
                </a:solidFill>
                <a:latin typeface="+mj-ea"/>
                <a:ea typeface="+mj-ea"/>
              </a:rPr>
              <a:t>拉致被害者やその家族の人たちの思いに　寄り添い，拉致問題への関心や解決への意識を高めながら，</a:t>
            </a:r>
            <a:endParaRPr lang="en-US" altLang="ja-JP" u="none" dirty="0">
              <a:solidFill>
                <a:schemeClr val="tx1"/>
              </a:solidFill>
              <a:latin typeface="+mj-ea"/>
              <a:ea typeface="+mj-ea"/>
            </a:endParaRPr>
          </a:p>
          <a:p>
            <a:r>
              <a:rPr lang="ja-JP" altLang="en-US" u="none" dirty="0">
                <a:solidFill>
                  <a:schemeClr val="tx1"/>
                </a:solidFill>
                <a:latin typeface="+mj-ea"/>
                <a:ea typeface="+mj-ea"/>
              </a:rPr>
              <a:t>①発達の段階に即した学習に特に留意する。</a:t>
            </a:r>
          </a:p>
          <a:p>
            <a:r>
              <a:rPr lang="ja-JP" altLang="en-US" u="none" dirty="0">
                <a:solidFill>
                  <a:schemeClr val="tx1"/>
                </a:solidFill>
                <a:latin typeface="+mj-ea"/>
                <a:ea typeface="+mj-ea"/>
              </a:rPr>
              <a:t>②拉致問題に関する理解を深めると同時に，北朝鮮や北朝鮮の人々への偏見や差別を生まないように十分配慮する。</a:t>
            </a:r>
          </a:p>
          <a:p>
            <a:r>
              <a:rPr lang="ja-JP" altLang="en-US" u="none" dirty="0">
                <a:solidFill>
                  <a:schemeClr val="tx1"/>
                </a:solidFill>
                <a:latin typeface="+mj-ea"/>
                <a:ea typeface="+mj-ea"/>
              </a:rPr>
              <a:t>③視聴覚教材を視聴しただけ，資料を読んだだけ，講演会を実施しただけとならないように事前・事後の学習などを含め，児童生徒の受け止めを看取りながら行うようにする。</a:t>
            </a:r>
            <a:endParaRPr lang="en-US" altLang="ja-JP" u="none" dirty="0">
              <a:solidFill>
                <a:schemeClr val="tx1"/>
              </a:solidFill>
              <a:latin typeface="+mj-ea"/>
              <a:ea typeface="+mj-ea"/>
            </a:endParaRPr>
          </a:p>
          <a:p>
            <a:r>
              <a:rPr lang="ja-JP" altLang="en-US" u="none" dirty="0">
                <a:solidFill>
                  <a:schemeClr val="tx1"/>
                </a:solidFill>
                <a:latin typeface="+mj-ea"/>
                <a:ea typeface="+mj-ea"/>
              </a:rPr>
              <a:t>などを留意して指導に当たるようにしましょう。</a:t>
            </a:r>
          </a:p>
        </p:txBody>
      </p:sp>
      <p:sp>
        <p:nvSpPr>
          <p:cNvPr id="4" name="スライド番号プレースホルダー 3"/>
          <p:cNvSpPr>
            <a:spLocks noGrp="1"/>
          </p:cNvSpPr>
          <p:nvPr>
            <p:ph type="sldNum" sz="quarter" idx="10"/>
          </p:nvPr>
        </p:nvSpPr>
        <p:spPr/>
        <p:txBody>
          <a:bodyPr/>
          <a:lstStyle/>
          <a:p>
            <a:fld id="{184984E0-F49F-46EB-BF71-BD6138E2374E}" type="slidenum">
              <a:rPr kumimoji="1" lang="ja-JP" altLang="en-US" smtClean="0"/>
              <a:t>10</a:t>
            </a:fld>
            <a:endParaRPr kumimoji="1" lang="ja-JP" altLang="en-US"/>
          </a:p>
        </p:txBody>
      </p:sp>
    </p:spTree>
    <p:extLst>
      <p:ext uri="{BB962C8B-B14F-4D97-AF65-F5344CB8AC3E}">
        <p14:creationId xmlns:p14="http://schemas.microsoft.com/office/powerpoint/2010/main" val="274804623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アニメめぐみを活用した指導事例を紹介します。アニメ「めぐみ」　を活用した指導を行う際は，見せるだけではなく，必ず事前・事後の学習などを含め，児童生徒の受け止めを把握するようにします。小学校の事例では，発達段階を考慮して，家族の絆の大切さと，拉致問題によりそれが打ち破られたことの説明を聞いた後，アニメ「めぐみ」を視聴します。視聴後，めぐみさんが突然いなくなった時の両親の気持ちや，街頭で救出を呼びかける両親の気持ち，たくさんのマスコミに取り上げられたことに対する両親の気持ちについて話し合う学習を進めていきます。</a:t>
            </a:r>
          </a:p>
        </p:txBody>
      </p:sp>
      <p:sp>
        <p:nvSpPr>
          <p:cNvPr id="4" name="スライド番号プレースホルダー 3"/>
          <p:cNvSpPr>
            <a:spLocks noGrp="1"/>
          </p:cNvSpPr>
          <p:nvPr>
            <p:ph type="sldNum" sz="quarter" idx="10"/>
          </p:nvPr>
        </p:nvSpPr>
        <p:spPr/>
        <p:txBody>
          <a:bodyPr/>
          <a:lstStyle/>
          <a:p>
            <a:fld id="{184984E0-F49F-46EB-BF71-BD6138E2374E}" type="slidenum">
              <a:rPr kumimoji="1" lang="ja-JP" altLang="en-US" smtClean="0"/>
              <a:t>11</a:t>
            </a:fld>
            <a:endParaRPr kumimoji="1" lang="ja-JP" altLang="en-US"/>
          </a:p>
        </p:txBody>
      </p:sp>
    </p:spTree>
    <p:extLst>
      <p:ext uri="{BB962C8B-B14F-4D97-AF65-F5344CB8AC3E}">
        <p14:creationId xmlns:p14="http://schemas.microsoft.com/office/powerpoint/2010/main" val="229900321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中学校では，拉致問題について知ることや，子を思う親の気持ちや家族が互いを思いやる心情を育むことをねらいとした鑑賞会で，拉致問題の概要の説明を聞いた後，アニメ「めぐみ」を鑑賞し，拉致問題の具体的な内容を知り，拉致被害に遭われた方やその家族の心情を考えた学習を進めています。高校では，アニメ「めぐみ」の視聴後，生徒にとって身近で大切な人権課題であることを感じることができるように工夫した教材によって拉致問題の実態や歴史をより深く具体的に学び，自らの課題として深く考えた学習を進めていきます。こうした小学校では，両親の気持ちに寄り添う学習を，中学校ではそれに加えて拉致問題の具体的な内容までの学習を，そして高校は，実態や歴史をより深く具体的に学習するなど，校種ごとの指導の内容に違いがあることに留意することが大切です。</a:t>
            </a:r>
          </a:p>
        </p:txBody>
      </p:sp>
      <p:sp>
        <p:nvSpPr>
          <p:cNvPr id="4" name="スライド番号プレースホルダー 3"/>
          <p:cNvSpPr>
            <a:spLocks noGrp="1"/>
          </p:cNvSpPr>
          <p:nvPr>
            <p:ph type="sldNum" sz="quarter" idx="10"/>
          </p:nvPr>
        </p:nvSpPr>
        <p:spPr/>
        <p:txBody>
          <a:bodyPr/>
          <a:lstStyle/>
          <a:p>
            <a:fld id="{184984E0-F49F-46EB-BF71-BD6138E2374E}" type="slidenum">
              <a:rPr kumimoji="1" lang="ja-JP" altLang="en-US" smtClean="0"/>
              <a:t>12</a:t>
            </a:fld>
            <a:endParaRPr kumimoji="1" lang="ja-JP" altLang="en-US"/>
          </a:p>
        </p:txBody>
      </p:sp>
    </p:spTree>
    <p:extLst>
      <p:ext uri="{BB962C8B-B14F-4D97-AF65-F5344CB8AC3E}">
        <p14:creationId xmlns:p14="http://schemas.microsoft.com/office/powerpoint/2010/main" val="168165793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また，</a:t>
            </a:r>
            <a:r>
              <a:rPr lang="zh-TW" altLang="en-US" dirty="0"/>
              <a:t>拉致問題対策本部</a:t>
            </a:r>
            <a:r>
              <a:rPr lang="ja-JP" altLang="en-US" dirty="0"/>
              <a:t>のホームページには，学習指導案も掲載されていますので，指導に役立ててください。指導する際には，先ほど話をしたように，発達の段階に即したねらいになるようにすること，北朝鮮や北朝鮮の人々への偏見や差別を生まないように配慮すること，事前，事後の学習などを含め，児童生徒の受け止めを把握することに留意して指導に当たってください。</a:t>
            </a:r>
          </a:p>
          <a:p>
            <a:endParaRPr lang="ja-JP" altLang="en-US" dirty="0"/>
          </a:p>
          <a:p>
            <a:endParaRPr kumimoji="1" lang="ja-JP" altLang="en-US" dirty="0"/>
          </a:p>
        </p:txBody>
      </p:sp>
      <p:sp>
        <p:nvSpPr>
          <p:cNvPr id="4" name="スライド番号プレースホルダー 3"/>
          <p:cNvSpPr>
            <a:spLocks noGrp="1"/>
          </p:cNvSpPr>
          <p:nvPr>
            <p:ph type="sldNum" sz="quarter" idx="10"/>
          </p:nvPr>
        </p:nvSpPr>
        <p:spPr/>
        <p:txBody>
          <a:bodyPr/>
          <a:lstStyle/>
          <a:p>
            <a:fld id="{184984E0-F49F-46EB-BF71-BD6138E2374E}" type="slidenum">
              <a:rPr kumimoji="1" lang="ja-JP" altLang="en-US" smtClean="0"/>
              <a:t>13</a:t>
            </a:fld>
            <a:endParaRPr kumimoji="1" lang="ja-JP" altLang="en-US"/>
          </a:p>
        </p:txBody>
      </p:sp>
    </p:spTree>
    <p:extLst>
      <p:ext uri="{BB962C8B-B14F-4D97-AF65-F5344CB8AC3E}">
        <p14:creationId xmlns:p14="http://schemas.microsoft.com/office/powerpoint/2010/main" val="78053048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政府拉致問題対策本部のホームページに，拉致問題啓発活動資料やアニメ「めぐみ」，学習指導案等の教材が数多く掲載されていますので参考にしてください。「拉致問題は，絶対に許せない」という一人ひとりの声は，拉致被害者の家族の大きな支えとなり，解決に向けての強い力となります。拉致被害者等の人権を守るためにまず，私たちができることを考えましょう。</a:t>
            </a:r>
          </a:p>
          <a:p>
            <a:endParaRPr kumimoji="1" lang="ja-JP" altLang="en-US" dirty="0"/>
          </a:p>
        </p:txBody>
      </p:sp>
      <p:sp>
        <p:nvSpPr>
          <p:cNvPr id="4" name="スライド番号プレースホルダー 3"/>
          <p:cNvSpPr>
            <a:spLocks noGrp="1"/>
          </p:cNvSpPr>
          <p:nvPr>
            <p:ph type="sldNum" sz="quarter" idx="10"/>
          </p:nvPr>
        </p:nvSpPr>
        <p:spPr/>
        <p:txBody>
          <a:bodyPr/>
          <a:lstStyle/>
          <a:p>
            <a:fld id="{184984E0-F49F-46EB-BF71-BD6138E2374E}" type="slidenum">
              <a:rPr kumimoji="1" lang="ja-JP" altLang="en-US" smtClean="0"/>
              <a:t>14</a:t>
            </a:fld>
            <a:endParaRPr kumimoji="1" lang="ja-JP" altLang="en-US"/>
          </a:p>
        </p:txBody>
      </p:sp>
    </p:spTree>
    <p:extLst>
      <p:ext uri="{BB962C8B-B14F-4D97-AF65-F5344CB8AC3E}">
        <p14:creationId xmlns:p14="http://schemas.microsoft.com/office/powerpoint/2010/main" val="342281617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スライド イメージ プレースホルダー 1"/>
          <p:cNvSpPr>
            <a:spLocks noGrp="1" noRot="1" noChangeAspect="1" noTextEdit="1"/>
          </p:cNvSpPr>
          <p:nvPr>
            <p:ph type="sldImg"/>
          </p:nvPr>
        </p:nvSpPr>
        <p:spPr>
          <a:ln/>
        </p:spPr>
      </p:sp>
      <p:sp>
        <p:nvSpPr>
          <p:cNvPr id="102403" name="ノート プレースホルダー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ja-JP" altLang="ja-JP"/>
              <a:t>人権</a:t>
            </a:r>
            <a:r>
              <a:rPr lang="ja-JP" altLang="ja-JP" dirty="0"/>
              <a:t>教育は全ての教育</a:t>
            </a:r>
            <a:r>
              <a:rPr lang="ja-JP" altLang="ja-JP"/>
              <a:t>の基本</a:t>
            </a:r>
            <a:r>
              <a:rPr lang="ja-JP" altLang="en-US"/>
              <a:t>です</a:t>
            </a:r>
            <a:r>
              <a:rPr lang="ja-JP" altLang="en-US" dirty="0"/>
              <a:t>。</a:t>
            </a:r>
            <a:endParaRPr lang="en-US" altLang="ja-JP" dirty="0"/>
          </a:p>
          <a:p>
            <a:r>
              <a:rPr lang="ja-JP" altLang="ja-JP" dirty="0"/>
              <a:t>子どもたちが，今日も行きたいと思う学校づくりを進め</a:t>
            </a:r>
            <a:r>
              <a:rPr lang="ja-JP" altLang="en-US" dirty="0"/>
              <a:t>ていきま</a:t>
            </a:r>
            <a:r>
              <a:rPr lang="ja-JP" altLang="ja-JP" dirty="0"/>
              <a:t>しょう。</a:t>
            </a:r>
            <a:endParaRPr lang="en-US" altLang="ja-JP" dirty="0"/>
          </a:p>
          <a:p>
            <a:endParaRPr lang="en-US" altLang="ja-JP" dirty="0"/>
          </a:p>
          <a:p>
            <a:endParaRPr lang="en-US" altLang="ja-JP" dirty="0"/>
          </a:p>
          <a:p>
            <a:endParaRPr lang="en-US" altLang="ja-JP" dirty="0"/>
          </a:p>
          <a:p>
            <a:endParaRPr lang="ja-JP" altLang="ja-JP" dirty="0"/>
          </a:p>
        </p:txBody>
      </p:sp>
    </p:spTree>
    <p:extLst>
      <p:ext uri="{BB962C8B-B14F-4D97-AF65-F5344CB8AC3E}">
        <p14:creationId xmlns:p14="http://schemas.microsoft.com/office/powerpoint/2010/main" val="274094140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ja-JP" altLang="en-US" dirty="0">
                <a:solidFill>
                  <a:schemeClr val="tx1"/>
                </a:solidFill>
                <a:latin typeface="+mj-ea"/>
                <a:ea typeface="+mj-ea"/>
              </a:rPr>
              <a:t>このコンテンツでは，次の内容を学習します。</a:t>
            </a:r>
            <a:endParaRPr lang="en-US" altLang="ja-JP" dirty="0">
              <a:solidFill>
                <a:schemeClr val="tx1"/>
              </a:solidFill>
              <a:latin typeface="+mj-ea"/>
              <a:ea typeface="+mj-ea"/>
            </a:endParaRPr>
          </a:p>
          <a:p>
            <a:r>
              <a:rPr lang="ja-JP" altLang="en-US" dirty="0">
                <a:solidFill>
                  <a:schemeClr val="tx1"/>
                </a:solidFill>
                <a:latin typeface="+mj-ea"/>
                <a:ea typeface="+mj-ea"/>
              </a:rPr>
              <a:t>１　北朝鮮当局による拉致問題の現状</a:t>
            </a:r>
            <a:endParaRPr lang="en-US" altLang="ja-JP" dirty="0">
              <a:solidFill>
                <a:schemeClr val="tx1"/>
              </a:solidFill>
              <a:latin typeface="+mj-ea"/>
              <a:ea typeface="+mj-ea"/>
            </a:endParaRPr>
          </a:p>
          <a:p>
            <a:r>
              <a:rPr lang="ja-JP" altLang="en-US" dirty="0">
                <a:solidFill>
                  <a:schemeClr val="tx1"/>
                </a:solidFill>
                <a:latin typeface="+mj-ea"/>
                <a:ea typeface="+mj-ea"/>
              </a:rPr>
              <a:t>２　拉致された被害者等に関して起きている人権問題</a:t>
            </a:r>
            <a:endParaRPr lang="en-US" altLang="ja-JP" dirty="0">
              <a:solidFill>
                <a:schemeClr val="tx1"/>
              </a:solidFill>
              <a:latin typeface="+mj-ea"/>
              <a:ea typeface="+mj-ea"/>
            </a:endParaRPr>
          </a:p>
          <a:p>
            <a:pPr defTabSz="915485">
              <a:defRPr/>
            </a:pPr>
            <a:r>
              <a:rPr lang="ja-JP" altLang="en-US" dirty="0">
                <a:solidFill>
                  <a:schemeClr val="tx1"/>
                </a:solidFill>
                <a:latin typeface="+mj-ea"/>
                <a:ea typeface="+mj-ea"/>
              </a:rPr>
              <a:t>３　学校での取組に当たって</a:t>
            </a:r>
            <a:endParaRPr lang="en-US" altLang="ja-JP" dirty="0">
              <a:solidFill>
                <a:schemeClr val="tx1"/>
              </a:solidFill>
              <a:latin typeface="+mj-ea"/>
              <a:ea typeface="+mj-ea"/>
            </a:endParaRPr>
          </a:p>
          <a:p>
            <a:pPr defTabSz="915485">
              <a:defRPr/>
            </a:pPr>
            <a:r>
              <a:rPr lang="ja-JP" altLang="en-US" dirty="0">
                <a:solidFill>
                  <a:schemeClr val="tx1"/>
                </a:solidFill>
                <a:latin typeface="+mj-ea"/>
                <a:ea typeface="+mj-ea"/>
              </a:rPr>
              <a:t>です。　</a:t>
            </a:r>
            <a:endParaRPr kumimoji="1" lang="en-US" altLang="ja-JP" dirty="0">
              <a:solidFill>
                <a:schemeClr val="tx1"/>
              </a:solidFill>
              <a:latin typeface="+mj-ea"/>
              <a:ea typeface="+mj-ea"/>
            </a:endParaRPr>
          </a:p>
        </p:txBody>
      </p:sp>
      <p:sp>
        <p:nvSpPr>
          <p:cNvPr id="4" name="スライド番号プレースホルダー 3"/>
          <p:cNvSpPr>
            <a:spLocks noGrp="1"/>
          </p:cNvSpPr>
          <p:nvPr>
            <p:ph type="sldNum" sz="quarter" idx="10"/>
          </p:nvPr>
        </p:nvSpPr>
        <p:spPr/>
        <p:txBody>
          <a:bodyPr/>
          <a:lstStyle/>
          <a:p>
            <a:fld id="{184984E0-F49F-46EB-BF71-BD6138E2374E}" type="slidenum">
              <a:rPr lang="ja-JP" altLang="en-US" smtClean="0">
                <a:solidFill>
                  <a:prstClr val="black"/>
                </a:solidFill>
              </a:rPr>
              <a:pPr/>
              <a:t>2</a:t>
            </a:fld>
            <a:endParaRPr lang="ja-JP" altLang="en-US" dirty="0">
              <a:solidFill>
                <a:prstClr val="black"/>
              </a:solidFill>
            </a:endParaRPr>
          </a:p>
        </p:txBody>
      </p:sp>
    </p:spTree>
    <p:extLst>
      <p:ext uri="{BB962C8B-B14F-4D97-AF65-F5344CB8AC3E}">
        <p14:creationId xmlns:p14="http://schemas.microsoft.com/office/powerpoint/2010/main" val="163645594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まずはじめに，北朝鮮当局による拉致問題の現状についてです。</a:t>
            </a:r>
            <a:r>
              <a:rPr lang="ja-JP" altLang="en-US" dirty="0"/>
              <a:t>北朝鮮当局による拉致問題については，平成</a:t>
            </a:r>
            <a:r>
              <a:rPr lang="en-US" altLang="ja-JP" dirty="0"/>
              <a:t>14</a:t>
            </a:r>
            <a:r>
              <a:rPr lang="ja-JP" altLang="en-US" dirty="0"/>
              <a:t>（</a:t>
            </a:r>
            <a:r>
              <a:rPr lang="en-US" altLang="ja-JP" dirty="0"/>
              <a:t>2002</a:t>
            </a:r>
            <a:r>
              <a:rPr lang="ja-JP" altLang="en-US" dirty="0"/>
              <a:t>）年に開催された第</a:t>
            </a:r>
            <a:r>
              <a:rPr lang="en-US" altLang="ja-JP" dirty="0"/>
              <a:t>1</a:t>
            </a:r>
            <a:r>
              <a:rPr lang="ja-JP" altLang="en-US" dirty="0"/>
              <a:t>回日朝首脳会談において，北朝鮮側が長年否定していた日本人の拉致を初めて認め，同年，拉致された被害者のうち５人の帰国が実現しました。平成</a:t>
            </a:r>
            <a:r>
              <a:rPr lang="en-US" altLang="ja-JP" dirty="0"/>
              <a:t>16</a:t>
            </a:r>
            <a:r>
              <a:rPr lang="ja-JP" altLang="en-US" dirty="0"/>
              <a:t>年には，一部の拉致被害者の家族の帰国も実現しました。しかし，日本政府が拉致被害者として認定している</a:t>
            </a:r>
            <a:r>
              <a:rPr lang="en-US" altLang="ja-JP" dirty="0"/>
              <a:t>17</a:t>
            </a:r>
            <a:r>
              <a:rPr lang="ja-JP" altLang="en-US" dirty="0"/>
              <a:t>人のうち，帰国した５人以外の安否は不明のままであり，この中には鹿児島県関係者も含まれています。</a:t>
            </a:r>
          </a:p>
          <a:p>
            <a:endParaRPr kumimoji="1" lang="ja-JP" altLang="en-US" dirty="0"/>
          </a:p>
        </p:txBody>
      </p:sp>
      <p:sp>
        <p:nvSpPr>
          <p:cNvPr id="4" name="スライド番号プレースホルダー 3"/>
          <p:cNvSpPr>
            <a:spLocks noGrp="1"/>
          </p:cNvSpPr>
          <p:nvPr>
            <p:ph type="sldNum" sz="quarter" idx="10"/>
          </p:nvPr>
        </p:nvSpPr>
        <p:spPr/>
        <p:txBody>
          <a:bodyPr/>
          <a:lstStyle/>
          <a:p>
            <a:fld id="{184984E0-F49F-46EB-BF71-BD6138E2374E}" type="slidenum">
              <a:rPr kumimoji="1" lang="ja-JP" altLang="en-US" smtClean="0"/>
              <a:t>3</a:t>
            </a:fld>
            <a:endParaRPr kumimoji="1" lang="ja-JP" altLang="en-US" dirty="0"/>
          </a:p>
        </p:txBody>
      </p:sp>
    </p:spTree>
    <p:extLst>
      <p:ext uri="{BB962C8B-B14F-4D97-AF65-F5344CB8AC3E}">
        <p14:creationId xmlns:p14="http://schemas.microsoft.com/office/powerpoint/2010/main" val="195655533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ja-JP" altLang="ja-JP" dirty="0"/>
              <a:t>現在，政府が拉致被害者として認定している１７</a:t>
            </a:r>
            <a:r>
              <a:rPr lang="ja-JP" altLang="en-US" dirty="0"/>
              <a:t>人ですが，</a:t>
            </a:r>
            <a:r>
              <a:rPr lang="ja-JP" altLang="ja-JP" dirty="0"/>
              <a:t>全国各地で拉致が行われている状況がこの地図からよくわかると思います</a:t>
            </a:r>
            <a:r>
              <a:rPr lang="ja-JP" altLang="en-US" dirty="0"/>
              <a:t>。</a:t>
            </a:r>
          </a:p>
          <a:p>
            <a:r>
              <a:rPr lang="ja-JP" altLang="en-US" dirty="0">
                <a:latin typeface="ＭＳ Ｐゴシック" panose="020B0600070205080204" pitchFamily="50" charset="-128"/>
              </a:rPr>
              <a:t>韓国をはじめ，タイ，ルーマニア，レバノンなど日本以外の国でも北朝鮮に拉致された可能性のある人たちがいることがわかっています。</a:t>
            </a:r>
          </a:p>
          <a:p>
            <a:endParaRPr kumimoji="1" lang="ja-JP" altLang="en-US" dirty="0"/>
          </a:p>
        </p:txBody>
      </p:sp>
      <p:sp>
        <p:nvSpPr>
          <p:cNvPr id="4" name="スライド番号プレースホルダー 3"/>
          <p:cNvSpPr>
            <a:spLocks noGrp="1"/>
          </p:cNvSpPr>
          <p:nvPr>
            <p:ph type="sldNum" sz="quarter" idx="10"/>
          </p:nvPr>
        </p:nvSpPr>
        <p:spPr/>
        <p:txBody>
          <a:bodyPr/>
          <a:lstStyle/>
          <a:p>
            <a:fld id="{184984E0-F49F-46EB-BF71-BD6138E2374E}" type="slidenum">
              <a:rPr kumimoji="1" lang="ja-JP" altLang="en-US" smtClean="0"/>
              <a:t>4</a:t>
            </a:fld>
            <a:endParaRPr kumimoji="1" lang="ja-JP" altLang="en-US" dirty="0"/>
          </a:p>
        </p:txBody>
      </p:sp>
    </p:spTree>
    <p:extLst>
      <p:ext uri="{BB962C8B-B14F-4D97-AF65-F5344CB8AC3E}">
        <p14:creationId xmlns:p14="http://schemas.microsoft.com/office/powerpoint/2010/main" val="297647338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鹿児島県では，現在，市川修一さん，増元</a:t>
            </a:r>
            <a:r>
              <a:rPr kumimoji="1" lang="ja-JP" altLang="en-US" dirty="0" err="1"/>
              <a:t>るみ</a:t>
            </a:r>
            <a:r>
              <a:rPr kumimoji="1" lang="ja-JP" altLang="en-US" dirty="0"/>
              <a:t>子さんの２人が拉致被害者として認定されています。北朝鮮側の情報では，</a:t>
            </a:r>
            <a:r>
              <a:rPr lang="en-US" altLang="ja-JP" dirty="0"/>
              <a:t>2</a:t>
            </a:r>
            <a:r>
              <a:rPr lang="ja-JP" altLang="ja-JP" dirty="0"/>
              <a:t>人ともなくなったとされていますが，元工作員は，二人をみかけたことを証言しています。</a:t>
            </a:r>
            <a:r>
              <a:rPr lang="ja-JP" altLang="en-US" dirty="0"/>
              <a:t>その他にも拉致の可能性を排除できない特定失踪者として，</a:t>
            </a:r>
            <a:r>
              <a:rPr lang="en-US" altLang="ja-JP" dirty="0"/>
              <a:t>11</a:t>
            </a:r>
            <a:r>
              <a:rPr lang="ja-JP" altLang="en-US" dirty="0"/>
              <a:t>人の方々がいらっしゃいます。なお，特定失踪者とは，北朝鮮による拉致かもしれないというご家族の届出を受けて，独自に調査の対象としている公開失踪者のことです。</a:t>
            </a:r>
            <a:endParaRPr lang="en-US" altLang="ja-JP" dirty="0"/>
          </a:p>
          <a:p>
            <a:endParaRPr kumimoji="1" lang="ja-JP" altLang="en-US" dirty="0"/>
          </a:p>
        </p:txBody>
      </p:sp>
      <p:sp>
        <p:nvSpPr>
          <p:cNvPr id="4" name="スライド番号プレースホルダー 3"/>
          <p:cNvSpPr>
            <a:spLocks noGrp="1"/>
          </p:cNvSpPr>
          <p:nvPr>
            <p:ph type="sldNum" sz="quarter" idx="10"/>
          </p:nvPr>
        </p:nvSpPr>
        <p:spPr/>
        <p:txBody>
          <a:bodyPr/>
          <a:lstStyle/>
          <a:p>
            <a:fld id="{184984E0-F49F-46EB-BF71-BD6138E2374E}" type="slidenum">
              <a:rPr kumimoji="1" lang="ja-JP" altLang="en-US" smtClean="0"/>
              <a:t>5</a:t>
            </a:fld>
            <a:endParaRPr kumimoji="1" lang="ja-JP" altLang="en-US"/>
          </a:p>
        </p:txBody>
      </p:sp>
    </p:spTree>
    <p:extLst>
      <p:ext uri="{BB962C8B-B14F-4D97-AF65-F5344CB8AC3E}">
        <p14:creationId xmlns:p14="http://schemas.microsoft.com/office/powerpoint/2010/main" val="26986664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スライド イメージ プレースホルダー 1">
            <a:extLst>
              <a:ext uri="{FF2B5EF4-FFF2-40B4-BE49-F238E27FC236}">
                <a16:creationId xmlns:a16="http://schemas.microsoft.com/office/drawing/2014/main" id="{E22F13D4-6089-4D4C-876C-A69820A9E27D}"/>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1683" name="ノート プレースホルダー 2">
            <a:extLst>
              <a:ext uri="{FF2B5EF4-FFF2-40B4-BE49-F238E27FC236}">
                <a16:creationId xmlns:a16="http://schemas.microsoft.com/office/drawing/2014/main" id="{2B2C0EB0-1EB3-49F6-B1BB-52357AA522E2}"/>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lnSpc>
                <a:spcPct val="120000"/>
              </a:lnSpc>
            </a:pPr>
            <a:r>
              <a:rPr lang="ja-JP" altLang="en-US" dirty="0">
                <a:latin typeface="ＭＳ Ｐゴシック" panose="020B0600070205080204" pitchFamily="50" charset="-128"/>
              </a:rPr>
              <a:t>北朝鮮は，なぜ日本人を拉致したのでしょうか。</a:t>
            </a:r>
          </a:p>
          <a:p>
            <a:pPr eaLnBrk="1" hangingPunct="1">
              <a:lnSpc>
                <a:spcPct val="120000"/>
              </a:lnSpc>
            </a:pPr>
            <a:r>
              <a:rPr lang="ja-JP" altLang="en-US" dirty="0">
                <a:latin typeface="ＭＳ Ｐゴシック" panose="020B0600070205080204" pitchFamily="50" charset="-128"/>
              </a:rPr>
              <a:t>真相はわかっていませんが，これについては，次のような説があります。すなわち，北朝鮮は，朝鮮戦争の休戦後も，韓国を社会主義化して朝鮮半島を統一しようとしてきました。しかし，当時，韓国人をよそおって北朝鮮から韓国にスパイを送り込むことは難しかったので，日本人をよそおって韓国にスパイを送り込むという方法が考えられました。そこで，日本人を北朝鮮に連れ去った上で，北朝鮮のスパイをその日本人になりすまさせたり，その日本人を北朝鮮のスパイに日本の習慣や日本語を教える先生にしたりしようとして，日本人を拉致したというのです。</a:t>
            </a:r>
          </a:p>
          <a:p>
            <a:endParaRPr lang="ja-JP" altLang="en-US" dirty="0"/>
          </a:p>
        </p:txBody>
      </p:sp>
      <p:sp>
        <p:nvSpPr>
          <p:cNvPr id="71684" name="スライド番号プレースホルダー 3">
            <a:extLst>
              <a:ext uri="{FF2B5EF4-FFF2-40B4-BE49-F238E27FC236}">
                <a16:creationId xmlns:a16="http://schemas.microsoft.com/office/drawing/2014/main" id="{8767C0CA-B44A-4E4A-9F01-4A6C0ABCCF49}"/>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游ゴシック" panose="020B0400000000000000" pitchFamily="50" charset="-128"/>
                <a:ea typeface="游ゴシック" panose="020B0400000000000000" pitchFamily="50" charset="-128"/>
              </a:defRPr>
            </a:lvl1pPr>
            <a:lvl2pPr marL="743832" indent="-286089">
              <a:defRPr kumimoji="1">
                <a:solidFill>
                  <a:schemeClr val="tx1"/>
                </a:solidFill>
                <a:latin typeface="游ゴシック" panose="020B0400000000000000" pitchFamily="50" charset="-128"/>
                <a:ea typeface="游ゴシック" panose="020B0400000000000000" pitchFamily="50" charset="-128"/>
              </a:defRPr>
            </a:lvl2pPr>
            <a:lvl3pPr marL="1144357" indent="-228871">
              <a:defRPr kumimoji="1">
                <a:solidFill>
                  <a:schemeClr val="tx1"/>
                </a:solidFill>
                <a:latin typeface="游ゴシック" panose="020B0400000000000000" pitchFamily="50" charset="-128"/>
                <a:ea typeface="游ゴシック" panose="020B0400000000000000" pitchFamily="50" charset="-128"/>
              </a:defRPr>
            </a:lvl3pPr>
            <a:lvl4pPr marL="1602099" indent="-228871">
              <a:defRPr kumimoji="1">
                <a:solidFill>
                  <a:schemeClr val="tx1"/>
                </a:solidFill>
                <a:latin typeface="游ゴシック" panose="020B0400000000000000" pitchFamily="50" charset="-128"/>
                <a:ea typeface="游ゴシック" panose="020B0400000000000000" pitchFamily="50" charset="-128"/>
              </a:defRPr>
            </a:lvl4pPr>
            <a:lvl5pPr marL="2059841" indent="-228871">
              <a:defRPr kumimoji="1">
                <a:solidFill>
                  <a:schemeClr val="tx1"/>
                </a:solidFill>
                <a:latin typeface="游ゴシック" panose="020B0400000000000000" pitchFamily="50" charset="-128"/>
                <a:ea typeface="游ゴシック" panose="020B0400000000000000" pitchFamily="50" charset="-128"/>
              </a:defRPr>
            </a:lvl5pPr>
            <a:lvl6pPr marL="2517584" indent="-228871" eaLnBrk="0" fontAlgn="base" hangingPunct="0">
              <a:spcBef>
                <a:spcPct val="0"/>
              </a:spcBef>
              <a:spcAft>
                <a:spcPct val="0"/>
              </a:spcAft>
              <a:defRPr kumimoji="1">
                <a:solidFill>
                  <a:schemeClr val="tx1"/>
                </a:solidFill>
                <a:latin typeface="游ゴシック" panose="020B0400000000000000" pitchFamily="50" charset="-128"/>
                <a:ea typeface="游ゴシック" panose="020B0400000000000000" pitchFamily="50" charset="-128"/>
              </a:defRPr>
            </a:lvl6pPr>
            <a:lvl7pPr marL="2975326" indent="-228871" eaLnBrk="0" fontAlgn="base" hangingPunct="0">
              <a:spcBef>
                <a:spcPct val="0"/>
              </a:spcBef>
              <a:spcAft>
                <a:spcPct val="0"/>
              </a:spcAft>
              <a:defRPr kumimoji="1">
                <a:solidFill>
                  <a:schemeClr val="tx1"/>
                </a:solidFill>
                <a:latin typeface="游ゴシック" panose="020B0400000000000000" pitchFamily="50" charset="-128"/>
                <a:ea typeface="游ゴシック" panose="020B0400000000000000" pitchFamily="50" charset="-128"/>
              </a:defRPr>
            </a:lvl7pPr>
            <a:lvl8pPr marL="3433069" indent="-228871" eaLnBrk="0" fontAlgn="base" hangingPunct="0">
              <a:spcBef>
                <a:spcPct val="0"/>
              </a:spcBef>
              <a:spcAft>
                <a:spcPct val="0"/>
              </a:spcAft>
              <a:defRPr kumimoji="1">
                <a:solidFill>
                  <a:schemeClr val="tx1"/>
                </a:solidFill>
                <a:latin typeface="游ゴシック" panose="020B0400000000000000" pitchFamily="50" charset="-128"/>
                <a:ea typeface="游ゴシック" panose="020B0400000000000000" pitchFamily="50" charset="-128"/>
              </a:defRPr>
            </a:lvl8pPr>
            <a:lvl9pPr marL="3890812" indent="-228871" eaLnBrk="0" fontAlgn="base" hangingPunct="0">
              <a:spcBef>
                <a:spcPct val="0"/>
              </a:spcBef>
              <a:spcAft>
                <a:spcPct val="0"/>
              </a:spcAft>
              <a:defRPr kumimoji="1">
                <a:solidFill>
                  <a:schemeClr val="tx1"/>
                </a:solidFill>
                <a:latin typeface="游ゴシック" panose="020B0400000000000000" pitchFamily="50" charset="-128"/>
                <a:ea typeface="游ゴシック" panose="020B0400000000000000" pitchFamily="50" charset="-128"/>
              </a:defRPr>
            </a:lvl9pPr>
          </a:lstStyle>
          <a:p>
            <a:fld id="{0DF8CDC0-22E0-4372-A373-2B52492837B8}" type="slidenum">
              <a:rPr lang="ja-JP" altLang="en-US">
                <a:ea typeface="ＭＳ Ｐゴシック" panose="020B0600070205080204" pitchFamily="50" charset="-128"/>
              </a:rPr>
              <a:pPr/>
              <a:t>6</a:t>
            </a:fld>
            <a:endParaRPr lang="ja-JP" altLang="en-US">
              <a:ea typeface="ＭＳ Ｐゴシック" panose="020B0600070205080204" pitchFamily="50" charset="-128"/>
            </a:endParaRPr>
          </a:p>
        </p:txBody>
      </p:sp>
    </p:spTree>
    <p:extLst>
      <p:ext uri="{BB962C8B-B14F-4D97-AF65-F5344CB8AC3E}">
        <p14:creationId xmlns:p14="http://schemas.microsoft.com/office/powerpoint/2010/main" val="188832914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スライド イメージ プレースホルダー 1">
            <a:extLst>
              <a:ext uri="{FF2B5EF4-FFF2-40B4-BE49-F238E27FC236}">
                <a16:creationId xmlns:a16="http://schemas.microsoft.com/office/drawing/2014/main" id="{BAC744A9-53E3-402E-99DD-FCF04CEFDAE0}"/>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ノート プレースホルダー 2">
            <a:extLst>
              <a:ext uri="{FF2B5EF4-FFF2-40B4-BE49-F238E27FC236}">
                <a16:creationId xmlns:a16="http://schemas.microsoft.com/office/drawing/2014/main" id="{6BAA302A-EE0D-406D-8EFD-3795D8B2D6E8}"/>
              </a:ext>
            </a:extLst>
          </p:cNvPr>
          <p:cNvSpPr>
            <a:spLocks noGrp="1"/>
          </p:cNvSpPr>
          <p:nvPr>
            <p:ph type="body" idx="1"/>
          </p:nvPr>
        </p:nvSpPr>
        <p:spPr/>
        <p:txBody>
          <a:bodyPr/>
          <a:lstStyle/>
          <a:p>
            <a:pPr>
              <a:defRPr/>
            </a:pPr>
            <a:r>
              <a:rPr lang="ja-JP" altLang="en-US" dirty="0"/>
              <a:t>北朝鮮の説明には，次のように多くの問題点があるのです。</a:t>
            </a:r>
          </a:p>
          <a:p>
            <a:pPr>
              <a:defRPr/>
            </a:pPr>
            <a:r>
              <a:rPr lang="en-US" altLang="ja-JP" dirty="0"/>
              <a:t>1</a:t>
            </a:r>
            <a:r>
              <a:rPr lang="ja-JP" altLang="en-US" dirty="0"/>
              <a:t>　被害者の死亡を証明する客観的な証拠が，まったく示されていません。</a:t>
            </a:r>
          </a:p>
          <a:p>
            <a:pPr>
              <a:defRPr/>
            </a:pPr>
            <a:r>
              <a:rPr lang="en-US" altLang="ja-JP" dirty="0"/>
              <a:t>2</a:t>
            </a:r>
            <a:r>
              <a:rPr lang="ja-JP" altLang="en-US" dirty="0"/>
              <a:t>　「死亡」とされた被害者は，２０代～３０代の若さでガス中毒，交通事故，心臓麻痺，自殺で死んだとされており，どれも死因が不自然です。また，このほかにも北朝鮮の説明には，不自然な点や矛盾点が多く，説明全体の信憑性が疑われます。</a:t>
            </a:r>
          </a:p>
          <a:p>
            <a:pPr>
              <a:defRPr/>
            </a:pPr>
            <a:r>
              <a:rPr lang="en-US" altLang="ja-JP" dirty="0"/>
              <a:t>3</a:t>
            </a:r>
            <a:r>
              <a:rPr lang="ja-JP" altLang="en-US" dirty="0"/>
              <a:t>　入境していないとされた被害者は，捜査の結果，いずれも北朝鮮の関与が明らかです。北朝鮮が消息をまったく知らないという説明は，そのまま受け入れられません。</a:t>
            </a:r>
          </a:p>
          <a:p>
            <a:pPr>
              <a:defRPr/>
            </a:pPr>
            <a:r>
              <a:rPr lang="en-US" altLang="ja-JP" dirty="0"/>
              <a:t>4</a:t>
            </a:r>
            <a:r>
              <a:rPr lang="ja-JP" altLang="en-US" dirty="0"/>
              <a:t>　北朝鮮は，拉致の責任者を処罰したとしています。しかし，その証拠は部分的で，拉致の責任者が処罰されたとは認めがたいものです。</a:t>
            </a:r>
          </a:p>
          <a:p>
            <a:pPr>
              <a:defRPr/>
            </a:pPr>
            <a:r>
              <a:rPr lang="ja-JP" altLang="en-US" dirty="0"/>
              <a:t>日本政府としては，こうした問題のある北朝鮮の説明を受け入れることはできないとしています。</a:t>
            </a:r>
          </a:p>
          <a:p>
            <a:pPr>
              <a:defRPr/>
            </a:pPr>
            <a:endParaRPr lang="ja-JP" altLang="en-US" dirty="0"/>
          </a:p>
        </p:txBody>
      </p:sp>
      <p:sp>
        <p:nvSpPr>
          <p:cNvPr id="78852" name="スライド番号プレースホルダー 3">
            <a:extLst>
              <a:ext uri="{FF2B5EF4-FFF2-40B4-BE49-F238E27FC236}">
                <a16:creationId xmlns:a16="http://schemas.microsoft.com/office/drawing/2014/main" id="{B3373FCE-80B3-4C22-88E3-039CC121D227}"/>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游ゴシック" panose="020B0400000000000000" pitchFamily="50" charset="-128"/>
                <a:ea typeface="游ゴシック" panose="020B0400000000000000" pitchFamily="50" charset="-128"/>
              </a:defRPr>
            </a:lvl1pPr>
            <a:lvl2pPr marL="743832" indent="-286089">
              <a:defRPr kumimoji="1">
                <a:solidFill>
                  <a:schemeClr val="tx1"/>
                </a:solidFill>
                <a:latin typeface="游ゴシック" panose="020B0400000000000000" pitchFamily="50" charset="-128"/>
                <a:ea typeface="游ゴシック" panose="020B0400000000000000" pitchFamily="50" charset="-128"/>
              </a:defRPr>
            </a:lvl2pPr>
            <a:lvl3pPr marL="1144357" indent="-228871">
              <a:defRPr kumimoji="1">
                <a:solidFill>
                  <a:schemeClr val="tx1"/>
                </a:solidFill>
                <a:latin typeface="游ゴシック" panose="020B0400000000000000" pitchFamily="50" charset="-128"/>
                <a:ea typeface="游ゴシック" panose="020B0400000000000000" pitchFamily="50" charset="-128"/>
              </a:defRPr>
            </a:lvl3pPr>
            <a:lvl4pPr marL="1602099" indent="-228871">
              <a:defRPr kumimoji="1">
                <a:solidFill>
                  <a:schemeClr val="tx1"/>
                </a:solidFill>
                <a:latin typeface="游ゴシック" panose="020B0400000000000000" pitchFamily="50" charset="-128"/>
                <a:ea typeface="游ゴシック" panose="020B0400000000000000" pitchFamily="50" charset="-128"/>
              </a:defRPr>
            </a:lvl4pPr>
            <a:lvl5pPr marL="2059841" indent="-228871">
              <a:defRPr kumimoji="1">
                <a:solidFill>
                  <a:schemeClr val="tx1"/>
                </a:solidFill>
                <a:latin typeface="游ゴシック" panose="020B0400000000000000" pitchFamily="50" charset="-128"/>
                <a:ea typeface="游ゴシック" panose="020B0400000000000000" pitchFamily="50" charset="-128"/>
              </a:defRPr>
            </a:lvl5pPr>
            <a:lvl6pPr marL="2517584" indent="-228871" eaLnBrk="0" fontAlgn="base" hangingPunct="0">
              <a:spcBef>
                <a:spcPct val="0"/>
              </a:spcBef>
              <a:spcAft>
                <a:spcPct val="0"/>
              </a:spcAft>
              <a:defRPr kumimoji="1">
                <a:solidFill>
                  <a:schemeClr val="tx1"/>
                </a:solidFill>
                <a:latin typeface="游ゴシック" panose="020B0400000000000000" pitchFamily="50" charset="-128"/>
                <a:ea typeface="游ゴシック" panose="020B0400000000000000" pitchFamily="50" charset="-128"/>
              </a:defRPr>
            </a:lvl6pPr>
            <a:lvl7pPr marL="2975326" indent="-228871" eaLnBrk="0" fontAlgn="base" hangingPunct="0">
              <a:spcBef>
                <a:spcPct val="0"/>
              </a:spcBef>
              <a:spcAft>
                <a:spcPct val="0"/>
              </a:spcAft>
              <a:defRPr kumimoji="1">
                <a:solidFill>
                  <a:schemeClr val="tx1"/>
                </a:solidFill>
                <a:latin typeface="游ゴシック" panose="020B0400000000000000" pitchFamily="50" charset="-128"/>
                <a:ea typeface="游ゴシック" panose="020B0400000000000000" pitchFamily="50" charset="-128"/>
              </a:defRPr>
            </a:lvl7pPr>
            <a:lvl8pPr marL="3433069" indent="-228871" eaLnBrk="0" fontAlgn="base" hangingPunct="0">
              <a:spcBef>
                <a:spcPct val="0"/>
              </a:spcBef>
              <a:spcAft>
                <a:spcPct val="0"/>
              </a:spcAft>
              <a:defRPr kumimoji="1">
                <a:solidFill>
                  <a:schemeClr val="tx1"/>
                </a:solidFill>
                <a:latin typeface="游ゴシック" panose="020B0400000000000000" pitchFamily="50" charset="-128"/>
                <a:ea typeface="游ゴシック" panose="020B0400000000000000" pitchFamily="50" charset="-128"/>
              </a:defRPr>
            </a:lvl8pPr>
            <a:lvl9pPr marL="3890812" indent="-228871" eaLnBrk="0" fontAlgn="base" hangingPunct="0">
              <a:spcBef>
                <a:spcPct val="0"/>
              </a:spcBef>
              <a:spcAft>
                <a:spcPct val="0"/>
              </a:spcAft>
              <a:defRPr kumimoji="1">
                <a:solidFill>
                  <a:schemeClr val="tx1"/>
                </a:solidFill>
                <a:latin typeface="游ゴシック" panose="020B0400000000000000" pitchFamily="50" charset="-128"/>
                <a:ea typeface="游ゴシック" panose="020B0400000000000000" pitchFamily="50" charset="-128"/>
              </a:defRPr>
            </a:lvl9pPr>
          </a:lstStyle>
          <a:p>
            <a:fld id="{E7309456-74BE-443C-B7F9-D72A82DB7DFF}" type="slidenum">
              <a:rPr lang="ja-JP" altLang="en-US">
                <a:ea typeface="ＭＳ Ｐゴシック" panose="020B0600070205080204" pitchFamily="50" charset="-128"/>
              </a:rPr>
              <a:pPr/>
              <a:t>7</a:t>
            </a:fld>
            <a:endParaRPr lang="ja-JP" altLang="en-US">
              <a:ea typeface="ＭＳ Ｐゴシック" panose="020B0600070205080204" pitchFamily="50" charset="-128"/>
            </a:endParaRPr>
          </a:p>
        </p:txBody>
      </p:sp>
    </p:spTree>
    <p:extLst>
      <p:ext uri="{BB962C8B-B14F-4D97-AF65-F5344CB8AC3E}">
        <p14:creationId xmlns:p14="http://schemas.microsoft.com/office/powerpoint/2010/main" val="347580747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平成</a:t>
            </a:r>
            <a:r>
              <a:rPr kumimoji="1" lang="en-US" altLang="ja-JP" dirty="0"/>
              <a:t>17(2005)</a:t>
            </a:r>
            <a:r>
              <a:rPr kumimoji="1" lang="ja-JP" altLang="en-US" dirty="0"/>
              <a:t>年には，国連総会において北朝鮮の人権状況に関する決議が採択されました。これを踏まえ，翌年に，北朝鮮当局による人権侵害問題に関する国民の認識を深めるとともに，国際社会と連携しつつこの問題の実態を解明し，拉致の抑止を図ることを目的とする「拉致問題その他北朝鮮当局による人権侵害問題への対処に関する法律」が制定されました。この法律では，国及び地方公共団体の責務等が定められるとともに，毎年</a:t>
            </a:r>
            <a:r>
              <a:rPr kumimoji="1" lang="en-US" altLang="ja-JP" dirty="0"/>
              <a:t>12</a:t>
            </a:r>
            <a:r>
              <a:rPr kumimoji="1" lang="ja-JP" altLang="en-US" dirty="0"/>
              <a:t>月</a:t>
            </a:r>
            <a:r>
              <a:rPr kumimoji="1" lang="en-US" altLang="ja-JP" dirty="0"/>
              <a:t>10</a:t>
            </a:r>
            <a:r>
              <a:rPr kumimoji="1" lang="ja-JP" altLang="en-US" dirty="0"/>
              <a:t>日から</a:t>
            </a:r>
            <a:r>
              <a:rPr kumimoji="1" lang="en-US" altLang="ja-JP" dirty="0"/>
              <a:t>16</a:t>
            </a:r>
            <a:r>
              <a:rPr kumimoji="1" lang="ja-JP" altLang="en-US" dirty="0"/>
              <a:t>日までの１週間を「北朝鮮人権侵害問題啓発週間」とすることとされました。</a:t>
            </a:r>
            <a:r>
              <a:rPr lang="ja-JP" altLang="en-US" dirty="0"/>
              <a:t>この週間では，写真パネル展の開催や各種広報媒体を活用して，拉致問題の周知・啓発を行います。</a:t>
            </a:r>
            <a:endParaRPr kumimoji="1" lang="ja-JP" altLang="en-US" dirty="0"/>
          </a:p>
          <a:p>
            <a:endParaRPr kumimoji="1" lang="ja-JP" altLang="en-US" dirty="0"/>
          </a:p>
        </p:txBody>
      </p:sp>
      <p:sp>
        <p:nvSpPr>
          <p:cNvPr id="4" name="スライド番号プレースホルダー 3"/>
          <p:cNvSpPr>
            <a:spLocks noGrp="1"/>
          </p:cNvSpPr>
          <p:nvPr>
            <p:ph type="sldNum" sz="quarter" idx="10"/>
          </p:nvPr>
        </p:nvSpPr>
        <p:spPr/>
        <p:txBody>
          <a:bodyPr/>
          <a:lstStyle/>
          <a:p>
            <a:fld id="{184984E0-F49F-46EB-BF71-BD6138E2374E}" type="slidenum">
              <a:rPr kumimoji="1" lang="ja-JP" altLang="en-US" smtClean="0"/>
              <a:t>8</a:t>
            </a:fld>
            <a:endParaRPr kumimoji="1" lang="ja-JP" altLang="en-US"/>
          </a:p>
        </p:txBody>
      </p:sp>
    </p:spTree>
    <p:extLst>
      <p:ext uri="{BB962C8B-B14F-4D97-AF65-F5344CB8AC3E}">
        <p14:creationId xmlns:p14="http://schemas.microsoft.com/office/powerpoint/2010/main" val="79683164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鹿児島県内各地で県民の関心と認識を深めるためのパネル展を実施しています。また，北朝鮮による日本人拉致問題被害者を救出する運動は，ブルーリボン運動として知られています。このブルーリボン運動は，拉致被害者の救出を求める運動の中で発案されたものです。　ブルーの色は「日本海の青」「青い空」をイメージしています。「北朝鮮による拉致被害者の生存と救出を信じている」意思表示です。</a:t>
            </a:r>
          </a:p>
          <a:p>
            <a:endParaRPr kumimoji="1" lang="ja-JP" altLang="en-US" dirty="0"/>
          </a:p>
        </p:txBody>
      </p:sp>
      <p:sp>
        <p:nvSpPr>
          <p:cNvPr id="4" name="スライド番号プレースホルダー 3"/>
          <p:cNvSpPr>
            <a:spLocks noGrp="1"/>
          </p:cNvSpPr>
          <p:nvPr>
            <p:ph type="sldNum" sz="quarter" idx="5"/>
          </p:nvPr>
        </p:nvSpPr>
        <p:spPr/>
        <p:txBody>
          <a:bodyPr/>
          <a:lstStyle/>
          <a:p>
            <a:fld id="{184984E0-F49F-46EB-BF71-BD6138E2374E}" type="slidenum">
              <a:rPr kumimoji="1" lang="ja-JP" altLang="en-US" smtClean="0"/>
              <a:t>9</a:t>
            </a:fld>
            <a:endParaRPr kumimoji="1" lang="ja-JP" altLang="en-US"/>
          </a:p>
        </p:txBody>
      </p:sp>
    </p:spTree>
    <p:extLst>
      <p:ext uri="{BB962C8B-B14F-4D97-AF65-F5344CB8AC3E}">
        <p14:creationId xmlns:p14="http://schemas.microsoft.com/office/powerpoint/2010/main" val="396022983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ja-JP" altLang="en-US"/>
              <a:t>マスター タイトルの書式設定</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6CD010C2-1B78-4F8D-B061-6C9D13E65A7B}" type="datetime1">
              <a:rPr kumimoji="1" lang="ja-JP" altLang="en-US" smtClean="0"/>
              <a:t>2023/3/24</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90237AB0-5452-4974-B0D6-AAC534A68F92}" type="slidenum">
              <a:rPr kumimoji="1" lang="ja-JP" altLang="en-US" smtClean="0"/>
              <a:t>‹#›</a:t>
            </a:fld>
            <a:endParaRPr kumimoji="1" lang="ja-JP" altLang="en-US"/>
          </a:p>
        </p:txBody>
      </p:sp>
    </p:spTree>
    <p:extLst>
      <p:ext uri="{BB962C8B-B14F-4D97-AF65-F5344CB8AC3E}">
        <p14:creationId xmlns:p14="http://schemas.microsoft.com/office/powerpoint/2010/main" val="289421524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A7682674-1BBA-4FAB-9031-A7BF3D386012}" type="datetime1">
              <a:rPr kumimoji="1" lang="ja-JP" altLang="en-US" smtClean="0"/>
              <a:t>2023/3/24</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90237AB0-5452-4974-B0D6-AAC534A68F92}" type="slidenum">
              <a:rPr kumimoji="1" lang="ja-JP" altLang="en-US" smtClean="0"/>
              <a:t>‹#›</a:t>
            </a:fld>
            <a:endParaRPr kumimoji="1" lang="ja-JP" altLang="en-US"/>
          </a:p>
        </p:txBody>
      </p:sp>
    </p:spTree>
    <p:extLst>
      <p:ext uri="{BB962C8B-B14F-4D97-AF65-F5344CB8AC3E}">
        <p14:creationId xmlns:p14="http://schemas.microsoft.com/office/powerpoint/2010/main" val="340335072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B8C6E368-6E55-4638-942C-D9E57C61ABF9}" type="datetime1">
              <a:rPr kumimoji="1" lang="ja-JP" altLang="en-US" smtClean="0"/>
              <a:t>2023/3/24</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90237AB0-5452-4974-B0D6-AAC534A68F92}" type="slidenum">
              <a:rPr kumimoji="1" lang="ja-JP" altLang="en-US" smtClean="0"/>
              <a:t>‹#›</a:t>
            </a:fld>
            <a:endParaRPr kumimoji="1" lang="ja-JP" altLang="en-US"/>
          </a:p>
        </p:txBody>
      </p:sp>
    </p:spTree>
    <p:extLst>
      <p:ext uri="{BB962C8B-B14F-4D97-AF65-F5344CB8AC3E}">
        <p14:creationId xmlns:p14="http://schemas.microsoft.com/office/powerpoint/2010/main" val="24857520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タイトル スライド">
    <p:spTree>
      <p:nvGrpSpPr>
        <p:cNvPr id="1" name=""/>
        <p:cNvGrpSpPr/>
        <p:nvPr/>
      </p:nvGrpSpPr>
      <p:grpSpPr>
        <a:xfrm>
          <a:off x="0" y="0"/>
          <a:ext cx="0" cy="0"/>
          <a:chOff x="0" y="0"/>
          <a:chExt cx="0" cy="0"/>
        </a:xfrm>
      </p:grpSpPr>
      <p:sp>
        <p:nvSpPr>
          <p:cNvPr id="4" name="Rectangle 10"/>
          <p:cNvSpPr/>
          <p:nvPr/>
        </p:nvSpPr>
        <p:spPr>
          <a:xfrm>
            <a:off x="0" y="3866920"/>
            <a:ext cx="9144000" cy="299108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kumimoji="0" lang="en-US">
              <a:solidFill>
                <a:prstClr val="white"/>
              </a:solidFill>
            </a:endParaRPr>
          </a:p>
        </p:txBody>
      </p:sp>
      <p:sp>
        <p:nvSpPr>
          <p:cNvPr id="5" name="Rectangle 11"/>
          <p:cNvSpPr/>
          <p:nvPr/>
        </p:nvSpPr>
        <p:spPr>
          <a:xfrm>
            <a:off x="0" y="0"/>
            <a:ext cx="9144000" cy="386692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kumimoji="0" lang="en-US" dirty="0">
              <a:solidFill>
                <a:prstClr val="white"/>
              </a:solidFill>
            </a:endParaRPr>
          </a:p>
        </p:txBody>
      </p:sp>
      <p:sp>
        <p:nvSpPr>
          <p:cNvPr id="6" name="Rectangle 12"/>
          <p:cNvSpPr/>
          <p:nvPr/>
        </p:nvSpPr>
        <p:spPr>
          <a:xfrm>
            <a:off x="0" y="2652713"/>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kumimoji="0" lang="en-US">
              <a:solidFill>
                <a:prstClr val="white"/>
              </a:solidFill>
            </a:endParaRPr>
          </a:p>
        </p:txBody>
      </p:sp>
      <p:sp>
        <p:nvSpPr>
          <p:cNvPr id="7" name="Oval 13"/>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kumimoji="0" lang="en-US">
              <a:solidFill>
                <a:prstClr val="white"/>
              </a:solidFill>
            </a:endParaRPr>
          </a:p>
        </p:txBody>
      </p:sp>
      <p:sp>
        <p:nvSpPr>
          <p:cNvPr id="3" name="Subtitle 2"/>
          <p:cNvSpPr>
            <a:spLocks noGrp="1"/>
          </p:cNvSpPr>
          <p:nvPr>
            <p:ph type="subTitle" idx="1"/>
          </p:nvPr>
        </p:nvSpPr>
        <p:spPr>
          <a:xfrm>
            <a:off x="1473795" y="5052545"/>
            <a:ext cx="5637010" cy="882119"/>
          </a:xfrm>
        </p:spPr>
        <p:txBody>
          <a:bodyPr>
            <a:normAutofit/>
          </a:bodyPr>
          <a:lstStyle>
            <a:lvl1pPr marL="0" indent="0" algn="l">
              <a:buNone/>
              <a:defRPr sz="22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ja-JP" altLang="en-US"/>
              <a:t>マスター サブタイトルの書式設定</a:t>
            </a:r>
            <a:endParaRPr lang="en-US" dirty="0"/>
          </a:p>
        </p:txBody>
      </p:sp>
      <p:sp>
        <p:nvSpPr>
          <p:cNvPr id="2" name="Title 1"/>
          <p:cNvSpPr>
            <a:spLocks noGrp="1"/>
          </p:cNvSpPr>
          <p:nvPr>
            <p:ph type="ctrTitle"/>
          </p:nvPr>
        </p:nvSpPr>
        <p:spPr>
          <a:xfrm>
            <a:off x="817581" y="3132290"/>
            <a:ext cx="7175351" cy="1793167"/>
          </a:xfrm>
          <a:effectLst/>
        </p:spPr>
        <p:txBody>
          <a:bodyPr/>
          <a:lstStyle>
            <a:lvl1pPr marL="640080" indent="-457200" algn="l">
              <a:defRPr sz="5400"/>
            </a:lvl1pPr>
          </a:lstStyle>
          <a:p>
            <a:r>
              <a:rPr lang="ja-JP" altLang="en-US"/>
              <a:t>マスター タイトルの書式設定</a:t>
            </a:r>
            <a:endParaRPr lang="en-US" dirty="0"/>
          </a:p>
        </p:txBody>
      </p:sp>
      <p:sp>
        <p:nvSpPr>
          <p:cNvPr id="8" name="Date Placeholder 3"/>
          <p:cNvSpPr>
            <a:spLocks noGrp="1"/>
          </p:cNvSpPr>
          <p:nvPr>
            <p:ph type="dt" sz="half" idx="10"/>
          </p:nvPr>
        </p:nvSpPr>
        <p:spPr/>
        <p:txBody>
          <a:bodyPr/>
          <a:lstStyle>
            <a:lvl1pPr eaLnBrk="1" hangingPunct="1">
              <a:lnSpc>
                <a:spcPct val="80000"/>
              </a:lnSpc>
              <a:spcBef>
                <a:spcPct val="20000"/>
              </a:spcBef>
              <a:defRPr kumimoji="1">
                <a:latin typeface="Comic Sans MS" pitchFamily="66" charset="0"/>
              </a:defRPr>
            </a:lvl1pPr>
          </a:lstStyle>
          <a:p>
            <a:pPr>
              <a:defRPr/>
            </a:pPr>
            <a:fld id="{A333AB67-D2FE-4986-960A-095B70B03639}" type="datetime1">
              <a:rPr lang="ja-JP" altLang="en-US"/>
              <a:pPr>
                <a:defRPr/>
              </a:pPr>
              <a:t>2023/3/24</a:t>
            </a:fld>
            <a:endParaRPr lang="en-US" altLang="ja-JP"/>
          </a:p>
        </p:txBody>
      </p:sp>
      <p:sp>
        <p:nvSpPr>
          <p:cNvPr id="9" name="Footer Placeholder 4"/>
          <p:cNvSpPr>
            <a:spLocks noGrp="1"/>
          </p:cNvSpPr>
          <p:nvPr>
            <p:ph type="ftr" sz="quarter" idx="11"/>
          </p:nvPr>
        </p:nvSpPr>
        <p:spPr/>
        <p:txBody>
          <a:bodyPr/>
          <a:lstStyle>
            <a:lvl1pPr eaLnBrk="1" hangingPunct="1">
              <a:lnSpc>
                <a:spcPct val="80000"/>
              </a:lnSpc>
              <a:spcBef>
                <a:spcPct val="20000"/>
              </a:spcBef>
              <a:defRPr kumimoji="1">
                <a:latin typeface="Comic Sans MS" pitchFamily="66" charset="0"/>
              </a:defRPr>
            </a:lvl1pPr>
          </a:lstStyle>
          <a:p>
            <a:pPr>
              <a:defRPr/>
            </a:pPr>
            <a:r>
              <a:rPr lang="en-US" altLang="ja-JP"/>
              <a:t>なくそう差別　築こう明るい社会</a:t>
            </a:r>
          </a:p>
        </p:txBody>
      </p:sp>
      <p:sp>
        <p:nvSpPr>
          <p:cNvPr id="10" name="Slide Number Placeholder 5"/>
          <p:cNvSpPr>
            <a:spLocks noGrp="1"/>
          </p:cNvSpPr>
          <p:nvPr>
            <p:ph type="sldNum" sz="quarter" idx="12"/>
          </p:nvPr>
        </p:nvSpPr>
        <p:spPr/>
        <p:txBody>
          <a:bodyPr/>
          <a:lstStyle>
            <a:lvl1pPr eaLnBrk="1" hangingPunct="1">
              <a:lnSpc>
                <a:spcPct val="80000"/>
              </a:lnSpc>
              <a:spcBef>
                <a:spcPct val="20000"/>
              </a:spcBef>
              <a:defRPr kumimoji="1">
                <a:latin typeface="Comic Sans MS" panose="030F0702030302020204" pitchFamily="66" charset="0"/>
              </a:defRPr>
            </a:lvl1pPr>
          </a:lstStyle>
          <a:p>
            <a:pPr>
              <a:defRPr/>
            </a:pPr>
            <a:fld id="{50BF549F-D222-4EF5-8768-E05B12B7AE77}" type="slidenum">
              <a:rPr lang="en-US" altLang="ja-JP"/>
              <a:pPr>
                <a:defRPr/>
              </a:pPr>
              <a:t>‹#›</a:t>
            </a:fld>
            <a:endParaRPr lang="en-US" altLang="ja-JP"/>
          </a:p>
        </p:txBody>
      </p:sp>
    </p:spTree>
    <p:extLst>
      <p:ext uri="{BB962C8B-B14F-4D97-AF65-F5344CB8AC3E}">
        <p14:creationId xmlns:p14="http://schemas.microsoft.com/office/powerpoint/2010/main" val="2144189506"/>
      </p:ext>
    </p:extLst>
  </p:cSld>
  <p:clrMapOvr>
    <a:masterClrMapping/>
  </p:clrMapOvr>
  <p:transition spd="med">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obj" preserve="1">
  <p:cSld name="タイトルとコンテンツ">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ja-JP" altLang="en-US"/>
              <a:t>マスター タイトルの書式設定</a:t>
            </a:r>
            <a:endParaRPr lang="en-US"/>
          </a:p>
        </p:txBody>
      </p:sp>
      <p:sp>
        <p:nvSpPr>
          <p:cNvPr id="10" name="Content Placeholder 9"/>
          <p:cNvSpPr>
            <a:spLocks noGrp="1"/>
          </p:cNvSpPr>
          <p:nvPr>
            <p:ph sz="quarter" idx="13"/>
          </p:nvPr>
        </p:nvSpPr>
        <p:spPr>
          <a:xfrm>
            <a:off x="1143000" y="731520"/>
            <a:ext cx="6400800" cy="3474720"/>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4"/>
          </p:nvPr>
        </p:nvSpPr>
        <p:spPr/>
        <p:txBody>
          <a:bodyPr/>
          <a:lstStyle>
            <a:lvl1pPr eaLnBrk="1" hangingPunct="1">
              <a:lnSpc>
                <a:spcPct val="80000"/>
              </a:lnSpc>
              <a:spcBef>
                <a:spcPct val="20000"/>
              </a:spcBef>
              <a:defRPr kumimoji="1">
                <a:latin typeface="Comic Sans MS" pitchFamily="66" charset="0"/>
              </a:defRPr>
            </a:lvl1pPr>
          </a:lstStyle>
          <a:p>
            <a:pPr>
              <a:defRPr/>
            </a:pPr>
            <a:fld id="{76DA075B-1A0C-4D92-8194-E7AD2C5B10A6}" type="datetime1">
              <a:rPr lang="ja-JP" altLang="en-US"/>
              <a:pPr>
                <a:defRPr/>
              </a:pPr>
              <a:t>2023/3/24</a:t>
            </a:fld>
            <a:endParaRPr lang="en-US" altLang="ja-JP"/>
          </a:p>
        </p:txBody>
      </p:sp>
      <p:sp>
        <p:nvSpPr>
          <p:cNvPr id="5" name="Footer Placeholder 4"/>
          <p:cNvSpPr>
            <a:spLocks noGrp="1"/>
          </p:cNvSpPr>
          <p:nvPr>
            <p:ph type="ftr" sz="quarter" idx="15"/>
          </p:nvPr>
        </p:nvSpPr>
        <p:spPr/>
        <p:txBody>
          <a:bodyPr/>
          <a:lstStyle>
            <a:lvl1pPr eaLnBrk="1" hangingPunct="1">
              <a:lnSpc>
                <a:spcPct val="80000"/>
              </a:lnSpc>
              <a:spcBef>
                <a:spcPct val="20000"/>
              </a:spcBef>
              <a:defRPr kumimoji="1">
                <a:latin typeface="Comic Sans MS" pitchFamily="66" charset="0"/>
              </a:defRPr>
            </a:lvl1pPr>
          </a:lstStyle>
          <a:p>
            <a:pPr>
              <a:defRPr/>
            </a:pPr>
            <a:r>
              <a:rPr lang="en-US" altLang="ja-JP"/>
              <a:t>なくそう差別　築こう明るい社会</a:t>
            </a:r>
          </a:p>
        </p:txBody>
      </p:sp>
      <p:sp>
        <p:nvSpPr>
          <p:cNvPr id="6" name="Slide Number Placeholder 5"/>
          <p:cNvSpPr>
            <a:spLocks noGrp="1"/>
          </p:cNvSpPr>
          <p:nvPr>
            <p:ph type="sldNum" sz="quarter" idx="16"/>
          </p:nvPr>
        </p:nvSpPr>
        <p:spPr/>
        <p:txBody>
          <a:bodyPr/>
          <a:lstStyle>
            <a:lvl1pPr eaLnBrk="1" hangingPunct="1">
              <a:lnSpc>
                <a:spcPct val="80000"/>
              </a:lnSpc>
              <a:spcBef>
                <a:spcPct val="20000"/>
              </a:spcBef>
              <a:defRPr kumimoji="1">
                <a:latin typeface="Comic Sans MS" panose="030F0702030302020204" pitchFamily="66" charset="0"/>
              </a:defRPr>
            </a:lvl1pPr>
          </a:lstStyle>
          <a:p>
            <a:pPr>
              <a:defRPr/>
            </a:pPr>
            <a:fld id="{C1526B65-FD4E-4548-A82F-D7C93CEB1517}" type="slidenum">
              <a:rPr lang="en-US" altLang="ja-JP"/>
              <a:pPr>
                <a:defRPr/>
              </a:pPr>
              <a:t>‹#›</a:t>
            </a:fld>
            <a:endParaRPr lang="en-US" altLang="ja-JP"/>
          </a:p>
        </p:txBody>
      </p:sp>
    </p:spTree>
    <p:extLst>
      <p:ext uri="{BB962C8B-B14F-4D97-AF65-F5344CB8AC3E}">
        <p14:creationId xmlns:p14="http://schemas.microsoft.com/office/powerpoint/2010/main" val="235049123"/>
      </p:ext>
    </p:extLst>
  </p:cSld>
  <p:clrMapOvr>
    <a:masterClrMapping/>
  </p:clrMapOvr>
  <p:transition spd="med">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セクション見出し">
    <p:spTree>
      <p:nvGrpSpPr>
        <p:cNvPr id="1" name=""/>
        <p:cNvGrpSpPr/>
        <p:nvPr/>
      </p:nvGrpSpPr>
      <p:grpSpPr>
        <a:xfrm>
          <a:off x="0" y="0"/>
          <a:ext cx="0" cy="0"/>
          <a:chOff x="0" y="0"/>
          <a:chExt cx="0" cy="0"/>
        </a:xfrm>
      </p:grpSpPr>
      <p:sp>
        <p:nvSpPr>
          <p:cNvPr id="4" name="Rectangle 6"/>
          <p:cNvSpPr/>
          <p:nvPr/>
        </p:nvSpPr>
        <p:spPr>
          <a:xfrm>
            <a:off x="0" y="3866920"/>
            <a:ext cx="9144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kumimoji="0" lang="en-US">
              <a:solidFill>
                <a:prstClr val="white"/>
              </a:solidFill>
            </a:endParaRPr>
          </a:p>
        </p:txBody>
      </p:sp>
      <p:sp>
        <p:nvSpPr>
          <p:cNvPr id="5" name="Rectangle 7"/>
          <p:cNvSpPr/>
          <p:nvPr/>
        </p:nvSpPr>
        <p:spPr>
          <a:xfrm>
            <a:off x="0" y="0"/>
            <a:ext cx="9144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kumimoji="0" lang="en-US" dirty="0">
              <a:solidFill>
                <a:prstClr val="white"/>
              </a:solidFill>
            </a:endParaRPr>
          </a:p>
        </p:txBody>
      </p:sp>
      <p:sp>
        <p:nvSpPr>
          <p:cNvPr id="6" name="Rectangle 8"/>
          <p:cNvSpPr/>
          <p:nvPr/>
        </p:nvSpPr>
        <p:spPr>
          <a:xfrm>
            <a:off x="0" y="2652713"/>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kumimoji="0" lang="en-US">
              <a:solidFill>
                <a:prstClr val="white"/>
              </a:solidFill>
            </a:endParaRPr>
          </a:p>
        </p:txBody>
      </p:sp>
      <p:sp>
        <p:nvSpPr>
          <p:cNvPr id="7" name="Oval 9"/>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kumimoji="0" lang="en-US">
              <a:solidFill>
                <a:prstClr val="white"/>
              </a:solidFill>
            </a:endParaRPr>
          </a:p>
        </p:txBody>
      </p:sp>
      <p:sp>
        <p:nvSpPr>
          <p:cNvPr id="2" name="Title 1"/>
          <p:cNvSpPr>
            <a:spLocks noGrp="1"/>
          </p:cNvSpPr>
          <p:nvPr>
            <p:ph type="title"/>
          </p:nvPr>
        </p:nvSpPr>
        <p:spPr>
          <a:xfrm>
            <a:off x="2033195" y="2172648"/>
            <a:ext cx="5966666" cy="2423346"/>
          </a:xfrm>
          <a:effectLst/>
        </p:spPr>
        <p:txBody>
          <a:bodyPr anchor="b"/>
          <a:lstStyle>
            <a:lvl1pPr algn="r">
              <a:defRPr sz="4600" b="1" cap="none" baseline="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2022438" y="4607511"/>
            <a:ext cx="5970494" cy="835460"/>
          </a:xfrm>
        </p:spPr>
        <p:txBody>
          <a:bodyPr/>
          <a:lstStyle>
            <a:lvl1pPr marL="0" indent="0" algn="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a:t>マスター テキストの書式設定</a:t>
            </a:r>
          </a:p>
        </p:txBody>
      </p:sp>
      <p:sp>
        <p:nvSpPr>
          <p:cNvPr id="8" name="Date Placeholder 3"/>
          <p:cNvSpPr>
            <a:spLocks noGrp="1"/>
          </p:cNvSpPr>
          <p:nvPr>
            <p:ph type="dt" sz="half" idx="10"/>
          </p:nvPr>
        </p:nvSpPr>
        <p:spPr/>
        <p:txBody>
          <a:bodyPr/>
          <a:lstStyle>
            <a:lvl1pPr eaLnBrk="1" hangingPunct="1">
              <a:lnSpc>
                <a:spcPct val="80000"/>
              </a:lnSpc>
              <a:spcBef>
                <a:spcPct val="20000"/>
              </a:spcBef>
              <a:defRPr kumimoji="1">
                <a:latin typeface="Comic Sans MS" pitchFamily="66" charset="0"/>
              </a:defRPr>
            </a:lvl1pPr>
          </a:lstStyle>
          <a:p>
            <a:pPr>
              <a:defRPr/>
            </a:pPr>
            <a:fld id="{5335BB29-8855-4406-8530-D86797E9A469}" type="datetime1">
              <a:rPr lang="ja-JP" altLang="en-US"/>
              <a:pPr>
                <a:defRPr/>
              </a:pPr>
              <a:t>2023/3/24</a:t>
            </a:fld>
            <a:endParaRPr lang="en-US" altLang="ja-JP"/>
          </a:p>
        </p:txBody>
      </p:sp>
      <p:sp>
        <p:nvSpPr>
          <p:cNvPr id="9" name="Footer Placeholder 4"/>
          <p:cNvSpPr>
            <a:spLocks noGrp="1"/>
          </p:cNvSpPr>
          <p:nvPr>
            <p:ph type="ftr" sz="quarter" idx="11"/>
          </p:nvPr>
        </p:nvSpPr>
        <p:spPr/>
        <p:txBody>
          <a:bodyPr/>
          <a:lstStyle>
            <a:lvl1pPr eaLnBrk="1" hangingPunct="1">
              <a:lnSpc>
                <a:spcPct val="80000"/>
              </a:lnSpc>
              <a:spcBef>
                <a:spcPct val="20000"/>
              </a:spcBef>
              <a:defRPr kumimoji="1">
                <a:latin typeface="Comic Sans MS" pitchFamily="66" charset="0"/>
              </a:defRPr>
            </a:lvl1pPr>
          </a:lstStyle>
          <a:p>
            <a:pPr>
              <a:defRPr/>
            </a:pPr>
            <a:r>
              <a:rPr lang="en-US" altLang="ja-JP"/>
              <a:t>なくそう差別　築こう明るい社会</a:t>
            </a:r>
          </a:p>
        </p:txBody>
      </p:sp>
      <p:sp>
        <p:nvSpPr>
          <p:cNvPr id="10" name="Slide Number Placeholder 5"/>
          <p:cNvSpPr>
            <a:spLocks noGrp="1"/>
          </p:cNvSpPr>
          <p:nvPr>
            <p:ph type="sldNum" sz="quarter" idx="12"/>
          </p:nvPr>
        </p:nvSpPr>
        <p:spPr/>
        <p:txBody>
          <a:bodyPr/>
          <a:lstStyle>
            <a:lvl1pPr eaLnBrk="1" hangingPunct="1">
              <a:lnSpc>
                <a:spcPct val="80000"/>
              </a:lnSpc>
              <a:spcBef>
                <a:spcPct val="20000"/>
              </a:spcBef>
              <a:defRPr kumimoji="1">
                <a:latin typeface="Comic Sans MS" panose="030F0702030302020204" pitchFamily="66" charset="0"/>
              </a:defRPr>
            </a:lvl1pPr>
          </a:lstStyle>
          <a:p>
            <a:pPr>
              <a:defRPr/>
            </a:pPr>
            <a:fld id="{02DCDE8A-E861-4D01-976A-A6A150A8F71E}" type="slidenum">
              <a:rPr lang="en-US" altLang="ja-JP"/>
              <a:pPr>
                <a:defRPr/>
              </a:pPr>
              <a:t>‹#›</a:t>
            </a:fld>
            <a:endParaRPr lang="en-US" altLang="ja-JP"/>
          </a:p>
        </p:txBody>
      </p:sp>
    </p:spTree>
    <p:extLst>
      <p:ext uri="{BB962C8B-B14F-4D97-AF65-F5344CB8AC3E}">
        <p14:creationId xmlns:p14="http://schemas.microsoft.com/office/powerpoint/2010/main" val="1855493881"/>
      </p:ext>
    </p:extLst>
  </p:cSld>
  <p:clrMapOvr>
    <a:masterClrMapping/>
  </p:clrMapOvr>
  <p:transition spd="med">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twoObj" preserve="1">
  <p:cSld name="2 つのコンテンツ">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ja-JP" altLang="en-US"/>
              <a:t>マスター タイトルの書式設定</a:t>
            </a:r>
            <a:endParaRPr lang="en-US"/>
          </a:p>
        </p:txBody>
      </p:sp>
      <p:sp>
        <p:nvSpPr>
          <p:cNvPr id="9" name="Content Placeholder 8"/>
          <p:cNvSpPr>
            <a:spLocks noGrp="1"/>
          </p:cNvSpPr>
          <p:nvPr>
            <p:ph sz="quarter" idx="13"/>
          </p:nvPr>
        </p:nvSpPr>
        <p:spPr>
          <a:xfrm>
            <a:off x="1142999" y="731519"/>
            <a:ext cx="3346704" cy="3474720"/>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11" name="Content Placeholder 10"/>
          <p:cNvSpPr>
            <a:spLocks noGrp="1"/>
          </p:cNvSpPr>
          <p:nvPr>
            <p:ph sz="quarter" idx="14"/>
          </p:nvPr>
        </p:nvSpPr>
        <p:spPr>
          <a:xfrm>
            <a:off x="4645152" y="731520"/>
            <a:ext cx="3346704" cy="3474720"/>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5" name="Date Placeholder 4"/>
          <p:cNvSpPr>
            <a:spLocks noGrp="1"/>
          </p:cNvSpPr>
          <p:nvPr>
            <p:ph type="dt" sz="half" idx="15"/>
          </p:nvPr>
        </p:nvSpPr>
        <p:spPr/>
        <p:txBody>
          <a:bodyPr/>
          <a:lstStyle>
            <a:lvl1pPr eaLnBrk="1" hangingPunct="1">
              <a:lnSpc>
                <a:spcPct val="80000"/>
              </a:lnSpc>
              <a:spcBef>
                <a:spcPct val="20000"/>
              </a:spcBef>
              <a:defRPr kumimoji="1">
                <a:latin typeface="Comic Sans MS" pitchFamily="66" charset="0"/>
              </a:defRPr>
            </a:lvl1pPr>
          </a:lstStyle>
          <a:p>
            <a:pPr>
              <a:defRPr/>
            </a:pPr>
            <a:fld id="{119E149A-AC29-4F09-9E9E-12C9FF2397F7}" type="datetime1">
              <a:rPr lang="ja-JP" altLang="en-US"/>
              <a:pPr>
                <a:defRPr/>
              </a:pPr>
              <a:t>2023/3/24</a:t>
            </a:fld>
            <a:endParaRPr lang="en-US" altLang="ja-JP"/>
          </a:p>
        </p:txBody>
      </p:sp>
      <p:sp>
        <p:nvSpPr>
          <p:cNvPr id="6" name="Footer Placeholder 5"/>
          <p:cNvSpPr>
            <a:spLocks noGrp="1"/>
          </p:cNvSpPr>
          <p:nvPr>
            <p:ph type="ftr" sz="quarter" idx="16"/>
          </p:nvPr>
        </p:nvSpPr>
        <p:spPr/>
        <p:txBody>
          <a:bodyPr/>
          <a:lstStyle>
            <a:lvl1pPr eaLnBrk="1" hangingPunct="1">
              <a:lnSpc>
                <a:spcPct val="80000"/>
              </a:lnSpc>
              <a:spcBef>
                <a:spcPct val="20000"/>
              </a:spcBef>
              <a:defRPr kumimoji="1">
                <a:latin typeface="Comic Sans MS" pitchFamily="66" charset="0"/>
              </a:defRPr>
            </a:lvl1pPr>
          </a:lstStyle>
          <a:p>
            <a:pPr>
              <a:defRPr/>
            </a:pPr>
            <a:r>
              <a:rPr lang="en-US" altLang="ja-JP"/>
              <a:t>なくそう差別　築こう明るい社会</a:t>
            </a:r>
          </a:p>
        </p:txBody>
      </p:sp>
      <p:sp>
        <p:nvSpPr>
          <p:cNvPr id="7" name="Slide Number Placeholder 6"/>
          <p:cNvSpPr>
            <a:spLocks noGrp="1"/>
          </p:cNvSpPr>
          <p:nvPr>
            <p:ph type="sldNum" sz="quarter" idx="17"/>
          </p:nvPr>
        </p:nvSpPr>
        <p:spPr/>
        <p:txBody>
          <a:bodyPr/>
          <a:lstStyle>
            <a:lvl1pPr eaLnBrk="1" hangingPunct="1">
              <a:lnSpc>
                <a:spcPct val="80000"/>
              </a:lnSpc>
              <a:spcBef>
                <a:spcPct val="20000"/>
              </a:spcBef>
              <a:defRPr kumimoji="1">
                <a:latin typeface="Comic Sans MS" panose="030F0702030302020204" pitchFamily="66" charset="0"/>
              </a:defRPr>
            </a:lvl1pPr>
          </a:lstStyle>
          <a:p>
            <a:pPr>
              <a:defRPr/>
            </a:pPr>
            <a:fld id="{3A56A5D0-ED38-4AE4-B1FE-384CFFBC7503}" type="slidenum">
              <a:rPr lang="en-US" altLang="ja-JP"/>
              <a:pPr>
                <a:defRPr/>
              </a:pPr>
              <a:t>‹#›</a:t>
            </a:fld>
            <a:endParaRPr lang="en-US" altLang="ja-JP"/>
          </a:p>
        </p:txBody>
      </p:sp>
    </p:spTree>
    <p:extLst>
      <p:ext uri="{BB962C8B-B14F-4D97-AF65-F5344CB8AC3E}">
        <p14:creationId xmlns:p14="http://schemas.microsoft.com/office/powerpoint/2010/main" val="2398703654"/>
      </p:ext>
    </p:extLst>
  </p:cSld>
  <p:clrMapOvr>
    <a:masterClrMapping/>
  </p:clrMapOvr>
  <p:transition spd="med">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woTxTwoObj" preserve="1">
  <p:cSld name="比較">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143000" y="731520"/>
            <a:ext cx="3346704" cy="63976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Content Placeholder 3"/>
          <p:cNvSpPr>
            <a:spLocks noGrp="1"/>
          </p:cNvSpPr>
          <p:nvPr>
            <p:ph sz="half" idx="2"/>
          </p:nvPr>
        </p:nvSpPr>
        <p:spPr>
          <a:xfrm>
            <a:off x="1156447" y="1400327"/>
            <a:ext cx="3346704"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4647302" y="731520"/>
            <a:ext cx="3346704" cy="63976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Content Placeholder 5"/>
          <p:cNvSpPr>
            <a:spLocks noGrp="1"/>
          </p:cNvSpPr>
          <p:nvPr>
            <p:ph sz="quarter" idx="4"/>
          </p:nvPr>
        </p:nvSpPr>
        <p:spPr>
          <a:xfrm>
            <a:off x="4645025" y="1399032"/>
            <a:ext cx="3346704"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10" name="Title 9"/>
          <p:cNvSpPr>
            <a:spLocks noGrp="1"/>
          </p:cNvSpPr>
          <p:nvPr>
            <p:ph type="title"/>
          </p:nvPr>
        </p:nvSpPr>
        <p:spPr/>
        <p:txBody>
          <a:bodyPr/>
          <a:lstStyle/>
          <a:p>
            <a:r>
              <a:rPr lang="ja-JP" altLang="en-US"/>
              <a:t>マスター タイトルの書式設定</a:t>
            </a:r>
            <a:endParaRPr lang="en-US" dirty="0"/>
          </a:p>
        </p:txBody>
      </p:sp>
      <p:sp>
        <p:nvSpPr>
          <p:cNvPr id="7" name="Date Placeholder 6"/>
          <p:cNvSpPr>
            <a:spLocks noGrp="1"/>
          </p:cNvSpPr>
          <p:nvPr>
            <p:ph type="dt" sz="half" idx="10"/>
          </p:nvPr>
        </p:nvSpPr>
        <p:spPr/>
        <p:txBody>
          <a:bodyPr/>
          <a:lstStyle>
            <a:lvl1pPr eaLnBrk="1" hangingPunct="1">
              <a:lnSpc>
                <a:spcPct val="80000"/>
              </a:lnSpc>
              <a:spcBef>
                <a:spcPct val="20000"/>
              </a:spcBef>
              <a:defRPr kumimoji="1">
                <a:latin typeface="Comic Sans MS" pitchFamily="66" charset="0"/>
              </a:defRPr>
            </a:lvl1pPr>
          </a:lstStyle>
          <a:p>
            <a:pPr>
              <a:defRPr/>
            </a:pPr>
            <a:fld id="{1CF82326-8390-4B34-A8B6-ED2BB698B93D}" type="datetime1">
              <a:rPr lang="ja-JP" altLang="en-US"/>
              <a:pPr>
                <a:defRPr/>
              </a:pPr>
              <a:t>2023/3/24</a:t>
            </a:fld>
            <a:endParaRPr lang="en-US" altLang="ja-JP"/>
          </a:p>
        </p:txBody>
      </p:sp>
      <p:sp>
        <p:nvSpPr>
          <p:cNvPr id="8" name="Footer Placeholder 7"/>
          <p:cNvSpPr>
            <a:spLocks noGrp="1"/>
          </p:cNvSpPr>
          <p:nvPr>
            <p:ph type="ftr" sz="quarter" idx="11"/>
          </p:nvPr>
        </p:nvSpPr>
        <p:spPr/>
        <p:txBody>
          <a:bodyPr/>
          <a:lstStyle>
            <a:lvl1pPr eaLnBrk="1" hangingPunct="1">
              <a:lnSpc>
                <a:spcPct val="80000"/>
              </a:lnSpc>
              <a:spcBef>
                <a:spcPct val="20000"/>
              </a:spcBef>
              <a:defRPr kumimoji="1">
                <a:latin typeface="Comic Sans MS" pitchFamily="66" charset="0"/>
              </a:defRPr>
            </a:lvl1pPr>
          </a:lstStyle>
          <a:p>
            <a:pPr>
              <a:defRPr/>
            </a:pPr>
            <a:r>
              <a:rPr lang="en-US" altLang="ja-JP"/>
              <a:t>なくそう差別　築こう明るい社会</a:t>
            </a:r>
          </a:p>
        </p:txBody>
      </p:sp>
      <p:sp>
        <p:nvSpPr>
          <p:cNvPr id="9" name="Slide Number Placeholder 8"/>
          <p:cNvSpPr>
            <a:spLocks noGrp="1"/>
          </p:cNvSpPr>
          <p:nvPr>
            <p:ph type="sldNum" sz="quarter" idx="12"/>
          </p:nvPr>
        </p:nvSpPr>
        <p:spPr/>
        <p:txBody>
          <a:bodyPr/>
          <a:lstStyle>
            <a:lvl1pPr eaLnBrk="1" hangingPunct="1">
              <a:lnSpc>
                <a:spcPct val="80000"/>
              </a:lnSpc>
              <a:spcBef>
                <a:spcPct val="20000"/>
              </a:spcBef>
              <a:defRPr kumimoji="1">
                <a:latin typeface="Comic Sans MS" panose="030F0702030302020204" pitchFamily="66" charset="0"/>
              </a:defRPr>
            </a:lvl1pPr>
          </a:lstStyle>
          <a:p>
            <a:pPr>
              <a:defRPr/>
            </a:pPr>
            <a:fld id="{315962FB-F9BA-4E58-9055-08961B1FDB7F}" type="slidenum">
              <a:rPr lang="en-US" altLang="ja-JP"/>
              <a:pPr>
                <a:defRPr/>
              </a:pPr>
              <a:t>‹#›</a:t>
            </a:fld>
            <a:endParaRPr lang="en-US" altLang="ja-JP"/>
          </a:p>
        </p:txBody>
      </p:sp>
    </p:spTree>
    <p:extLst>
      <p:ext uri="{BB962C8B-B14F-4D97-AF65-F5344CB8AC3E}">
        <p14:creationId xmlns:p14="http://schemas.microsoft.com/office/powerpoint/2010/main" val="3920816353"/>
      </p:ext>
    </p:extLst>
  </p:cSld>
  <p:clrMapOvr>
    <a:masterClrMapping/>
  </p:clrMapOvr>
  <p:transition spd="med">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lvl1pPr eaLnBrk="1" hangingPunct="1">
              <a:lnSpc>
                <a:spcPct val="80000"/>
              </a:lnSpc>
              <a:spcBef>
                <a:spcPct val="20000"/>
              </a:spcBef>
              <a:defRPr kumimoji="1">
                <a:latin typeface="Comic Sans MS" pitchFamily="66" charset="0"/>
              </a:defRPr>
            </a:lvl1pPr>
          </a:lstStyle>
          <a:p>
            <a:pPr>
              <a:defRPr/>
            </a:pPr>
            <a:fld id="{B4A7750A-2447-45F3-BC21-09A75D5CCF84}" type="datetime1">
              <a:rPr lang="ja-JP" altLang="en-US"/>
              <a:pPr>
                <a:defRPr/>
              </a:pPr>
              <a:t>2023/3/24</a:t>
            </a:fld>
            <a:endParaRPr lang="en-US" altLang="ja-JP"/>
          </a:p>
        </p:txBody>
      </p:sp>
      <p:sp>
        <p:nvSpPr>
          <p:cNvPr id="4" name="Footer Placeholder 3"/>
          <p:cNvSpPr>
            <a:spLocks noGrp="1"/>
          </p:cNvSpPr>
          <p:nvPr>
            <p:ph type="ftr" sz="quarter" idx="11"/>
          </p:nvPr>
        </p:nvSpPr>
        <p:spPr/>
        <p:txBody>
          <a:bodyPr/>
          <a:lstStyle>
            <a:lvl1pPr eaLnBrk="1" hangingPunct="1">
              <a:lnSpc>
                <a:spcPct val="80000"/>
              </a:lnSpc>
              <a:spcBef>
                <a:spcPct val="20000"/>
              </a:spcBef>
              <a:defRPr kumimoji="1">
                <a:latin typeface="Comic Sans MS" pitchFamily="66" charset="0"/>
              </a:defRPr>
            </a:lvl1pPr>
          </a:lstStyle>
          <a:p>
            <a:pPr>
              <a:defRPr/>
            </a:pPr>
            <a:r>
              <a:rPr lang="en-US" altLang="ja-JP"/>
              <a:t>なくそう差別　築こう明るい社会</a:t>
            </a:r>
          </a:p>
        </p:txBody>
      </p:sp>
      <p:sp>
        <p:nvSpPr>
          <p:cNvPr id="5" name="Slide Number Placeholder 4"/>
          <p:cNvSpPr>
            <a:spLocks noGrp="1"/>
          </p:cNvSpPr>
          <p:nvPr>
            <p:ph type="sldNum" sz="quarter" idx="12"/>
          </p:nvPr>
        </p:nvSpPr>
        <p:spPr/>
        <p:txBody>
          <a:bodyPr/>
          <a:lstStyle>
            <a:lvl1pPr eaLnBrk="1" hangingPunct="1">
              <a:lnSpc>
                <a:spcPct val="80000"/>
              </a:lnSpc>
              <a:spcBef>
                <a:spcPct val="20000"/>
              </a:spcBef>
              <a:defRPr kumimoji="1">
                <a:latin typeface="Comic Sans MS" panose="030F0702030302020204" pitchFamily="66" charset="0"/>
              </a:defRPr>
            </a:lvl1pPr>
          </a:lstStyle>
          <a:p>
            <a:pPr>
              <a:defRPr/>
            </a:pPr>
            <a:fld id="{A82B04D6-2BC2-4001-81AC-549283C36E14}" type="slidenum">
              <a:rPr lang="en-US" altLang="ja-JP"/>
              <a:pPr>
                <a:defRPr/>
              </a:pPr>
              <a:t>‹#›</a:t>
            </a:fld>
            <a:endParaRPr lang="en-US" altLang="ja-JP"/>
          </a:p>
        </p:txBody>
      </p:sp>
    </p:spTree>
    <p:extLst>
      <p:ext uri="{BB962C8B-B14F-4D97-AF65-F5344CB8AC3E}">
        <p14:creationId xmlns:p14="http://schemas.microsoft.com/office/powerpoint/2010/main" val="3610176096"/>
      </p:ext>
    </p:extLst>
  </p:cSld>
  <p:clrMapOvr>
    <a:masterClrMapping/>
  </p:clrMapOvr>
  <p:transition spd="med">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eaLnBrk="1" hangingPunct="1">
              <a:lnSpc>
                <a:spcPct val="80000"/>
              </a:lnSpc>
              <a:spcBef>
                <a:spcPct val="20000"/>
              </a:spcBef>
              <a:defRPr kumimoji="1">
                <a:latin typeface="Comic Sans MS" pitchFamily="66" charset="0"/>
              </a:defRPr>
            </a:lvl1pPr>
          </a:lstStyle>
          <a:p>
            <a:pPr>
              <a:defRPr/>
            </a:pPr>
            <a:fld id="{076B5C4E-57B9-47D9-8225-29819BCBADB9}" type="datetime1">
              <a:rPr lang="ja-JP" altLang="en-US"/>
              <a:pPr>
                <a:defRPr/>
              </a:pPr>
              <a:t>2023/3/24</a:t>
            </a:fld>
            <a:endParaRPr lang="en-US" altLang="ja-JP"/>
          </a:p>
        </p:txBody>
      </p:sp>
      <p:sp>
        <p:nvSpPr>
          <p:cNvPr id="3" name="Footer Placeholder 2"/>
          <p:cNvSpPr>
            <a:spLocks noGrp="1"/>
          </p:cNvSpPr>
          <p:nvPr>
            <p:ph type="ftr" sz="quarter" idx="11"/>
          </p:nvPr>
        </p:nvSpPr>
        <p:spPr/>
        <p:txBody>
          <a:bodyPr/>
          <a:lstStyle>
            <a:lvl1pPr eaLnBrk="1" hangingPunct="1">
              <a:lnSpc>
                <a:spcPct val="80000"/>
              </a:lnSpc>
              <a:spcBef>
                <a:spcPct val="20000"/>
              </a:spcBef>
              <a:defRPr kumimoji="1">
                <a:latin typeface="Comic Sans MS" pitchFamily="66" charset="0"/>
              </a:defRPr>
            </a:lvl1pPr>
          </a:lstStyle>
          <a:p>
            <a:pPr>
              <a:defRPr/>
            </a:pPr>
            <a:r>
              <a:rPr lang="en-US" altLang="ja-JP"/>
              <a:t>なくそう差別　築こう明るい社会</a:t>
            </a:r>
          </a:p>
        </p:txBody>
      </p:sp>
      <p:sp>
        <p:nvSpPr>
          <p:cNvPr id="4" name="Slide Number Placeholder 3"/>
          <p:cNvSpPr>
            <a:spLocks noGrp="1"/>
          </p:cNvSpPr>
          <p:nvPr>
            <p:ph type="sldNum" sz="quarter" idx="12"/>
          </p:nvPr>
        </p:nvSpPr>
        <p:spPr/>
        <p:txBody>
          <a:bodyPr/>
          <a:lstStyle>
            <a:lvl1pPr eaLnBrk="1" hangingPunct="1">
              <a:lnSpc>
                <a:spcPct val="80000"/>
              </a:lnSpc>
              <a:spcBef>
                <a:spcPct val="20000"/>
              </a:spcBef>
              <a:defRPr kumimoji="1">
                <a:latin typeface="Comic Sans MS" panose="030F0702030302020204" pitchFamily="66" charset="0"/>
              </a:defRPr>
            </a:lvl1pPr>
          </a:lstStyle>
          <a:p>
            <a:pPr>
              <a:defRPr/>
            </a:pPr>
            <a:fld id="{FEC3D354-C017-4000-AA40-61378D1D80F9}" type="slidenum">
              <a:rPr lang="en-US" altLang="ja-JP"/>
              <a:pPr>
                <a:defRPr/>
              </a:pPr>
              <a:t>‹#›</a:t>
            </a:fld>
            <a:endParaRPr lang="en-US" altLang="ja-JP"/>
          </a:p>
        </p:txBody>
      </p:sp>
    </p:spTree>
    <p:extLst>
      <p:ext uri="{BB962C8B-B14F-4D97-AF65-F5344CB8AC3E}">
        <p14:creationId xmlns:p14="http://schemas.microsoft.com/office/powerpoint/2010/main" val="3472728702"/>
      </p:ext>
    </p:extLst>
  </p:cSld>
  <p:clrMapOvr>
    <a:masterClrMapping/>
  </p:clrMapOvr>
  <p:transition spd="med">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objTx" preserve="1">
  <p:cSld name="タイトル付きの&#10;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839095" y="2209800"/>
            <a:ext cx="3636085" cy="1258493"/>
          </a:xfrm>
          <a:effectLst/>
        </p:spPr>
        <p:txBody>
          <a:bodyPr anchor="b"/>
          <a:lstStyle>
            <a:lvl1pPr marL="228600" indent="-228600" algn="l">
              <a:defRPr sz="2800" b="1">
                <a:effectLst/>
              </a:defRPr>
            </a:lvl1pPr>
          </a:lstStyle>
          <a:p>
            <a:r>
              <a:rPr lang="ja-JP" altLang="en-US"/>
              <a:t>マスター タイトルの書式設定</a:t>
            </a:r>
            <a:endParaRPr lang="en-US" dirty="0"/>
          </a:p>
        </p:txBody>
      </p:sp>
      <p:sp>
        <p:nvSpPr>
          <p:cNvPr id="3" name="Content Placeholder 2"/>
          <p:cNvSpPr>
            <a:spLocks noGrp="1"/>
          </p:cNvSpPr>
          <p:nvPr>
            <p:ph idx="1"/>
          </p:nvPr>
        </p:nvSpPr>
        <p:spPr>
          <a:xfrm>
            <a:off x="4593515" y="731520"/>
            <a:ext cx="4017085" cy="4894730"/>
          </a:xfrm>
        </p:spPr>
        <p:txBody>
          <a:bodyPr anchor="ctr"/>
          <a:lstStyle>
            <a:lvl1pPr>
              <a:defRPr sz="2200"/>
            </a:lvl1pPr>
            <a:lvl2pPr>
              <a:defRPr sz="2000"/>
            </a:lvl2pPr>
            <a:lvl3pPr>
              <a:defRPr sz="1800"/>
            </a:lvl3pPr>
            <a:lvl4pPr>
              <a:defRPr sz="1600"/>
            </a:lvl4pPr>
            <a:lvl5pPr>
              <a:defRPr sz="1400"/>
            </a:lvl5pPr>
            <a:lvl6pPr>
              <a:defRPr sz="2000"/>
            </a:lvl6pPr>
            <a:lvl7pPr>
              <a:defRPr sz="2000"/>
            </a:lvl7pPr>
            <a:lvl8pPr>
              <a:defRPr sz="2000"/>
            </a:lvl8pPr>
            <a:lvl9pPr>
              <a:defRPr sz="20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1075765" y="3497802"/>
            <a:ext cx="3388660" cy="213951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lvl1pPr eaLnBrk="1" hangingPunct="1">
              <a:lnSpc>
                <a:spcPct val="80000"/>
              </a:lnSpc>
              <a:spcBef>
                <a:spcPct val="20000"/>
              </a:spcBef>
              <a:defRPr kumimoji="1">
                <a:latin typeface="Comic Sans MS" pitchFamily="66" charset="0"/>
              </a:defRPr>
            </a:lvl1pPr>
          </a:lstStyle>
          <a:p>
            <a:pPr>
              <a:defRPr/>
            </a:pPr>
            <a:fld id="{6C7FFAD0-6193-4A04-A05F-CA45B3D3E7C2}" type="datetime1">
              <a:rPr lang="ja-JP" altLang="en-US"/>
              <a:pPr>
                <a:defRPr/>
              </a:pPr>
              <a:t>2023/3/24</a:t>
            </a:fld>
            <a:endParaRPr lang="en-US" altLang="ja-JP"/>
          </a:p>
        </p:txBody>
      </p:sp>
      <p:sp>
        <p:nvSpPr>
          <p:cNvPr id="6" name="Footer Placeholder 5"/>
          <p:cNvSpPr>
            <a:spLocks noGrp="1"/>
          </p:cNvSpPr>
          <p:nvPr>
            <p:ph type="ftr" sz="quarter" idx="11"/>
          </p:nvPr>
        </p:nvSpPr>
        <p:spPr/>
        <p:txBody>
          <a:bodyPr/>
          <a:lstStyle>
            <a:lvl1pPr eaLnBrk="1" hangingPunct="1">
              <a:lnSpc>
                <a:spcPct val="80000"/>
              </a:lnSpc>
              <a:spcBef>
                <a:spcPct val="20000"/>
              </a:spcBef>
              <a:defRPr kumimoji="1">
                <a:latin typeface="Comic Sans MS" pitchFamily="66" charset="0"/>
              </a:defRPr>
            </a:lvl1pPr>
          </a:lstStyle>
          <a:p>
            <a:pPr>
              <a:defRPr/>
            </a:pPr>
            <a:r>
              <a:rPr lang="en-US" altLang="ja-JP"/>
              <a:t>なくそう差別　築こう明るい社会</a:t>
            </a:r>
          </a:p>
        </p:txBody>
      </p:sp>
      <p:sp>
        <p:nvSpPr>
          <p:cNvPr id="7" name="Slide Number Placeholder 6"/>
          <p:cNvSpPr>
            <a:spLocks noGrp="1"/>
          </p:cNvSpPr>
          <p:nvPr>
            <p:ph type="sldNum" sz="quarter" idx="12"/>
          </p:nvPr>
        </p:nvSpPr>
        <p:spPr/>
        <p:txBody>
          <a:bodyPr/>
          <a:lstStyle>
            <a:lvl1pPr eaLnBrk="1" hangingPunct="1">
              <a:lnSpc>
                <a:spcPct val="80000"/>
              </a:lnSpc>
              <a:spcBef>
                <a:spcPct val="20000"/>
              </a:spcBef>
              <a:defRPr kumimoji="1">
                <a:latin typeface="Comic Sans MS" panose="030F0702030302020204" pitchFamily="66" charset="0"/>
              </a:defRPr>
            </a:lvl1pPr>
          </a:lstStyle>
          <a:p>
            <a:pPr>
              <a:defRPr/>
            </a:pPr>
            <a:fld id="{15E1E530-F2E0-42EC-BA0C-561C2FD6D509}" type="slidenum">
              <a:rPr lang="en-US" altLang="ja-JP"/>
              <a:pPr>
                <a:defRPr/>
              </a:pPr>
              <a:t>‹#›</a:t>
            </a:fld>
            <a:endParaRPr lang="en-US" altLang="ja-JP"/>
          </a:p>
        </p:txBody>
      </p:sp>
    </p:spTree>
    <p:extLst>
      <p:ext uri="{BB962C8B-B14F-4D97-AF65-F5344CB8AC3E}">
        <p14:creationId xmlns:p14="http://schemas.microsoft.com/office/powerpoint/2010/main" val="2455587293"/>
      </p:ext>
    </p:extLst>
  </p:cSld>
  <p:clrMapOvr>
    <a:masterClrMapping/>
  </p:clrMapOvr>
  <p:transition spd="med">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CBDE0E71-53FC-41EF-9ED3-D1C24C75A257}" type="datetime1">
              <a:rPr kumimoji="1" lang="ja-JP" altLang="en-US" smtClean="0"/>
              <a:t>2023/3/24</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90237AB0-5452-4974-B0D6-AAC534A68F92}" type="slidenum">
              <a:rPr kumimoji="1" lang="ja-JP" altLang="en-US" smtClean="0"/>
              <a:t>‹#›</a:t>
            </a:fld>
            <a:endParaRPr kumimoji="1" lang="ja-JP" altLang="en-US"/>
          </a:p>
        </p:txBody>
      </p:sp>
    </p:spTree>
    <p:extLst>
      <p:ext uri="{BB962C8B-B14F-4D97-AF65-F5344CB8AC3E}">
        <p14:creationId xmlns:p14="http://schemas.microsoft.com/office/powerpoint/2010/main" val="267625725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タイトル付きの図">
    <p:spTree>
      <p:nvGrpSpPr>
        <p:cNvPr id="1" name=""/>
        <p:cNvGrpSpPr/>
        <p:nvPr/>
      </p:nvGrpSpPr>
      <p:grpSpPr>
        <a:xfrm>
          <a:off x="0" y="0"/>
          <a:ext cx="0" cy="0"/>
          <a:chOff x="0" y="0"/>
          <a:chExt cx="0" cy="0"/>
        </a:xfrm>
      </p:grpSpPr>
      <p:sp>
        <p:nvSpPr>
          <p:cNvPr id="5" name="Rectangle 7"/>
          <p:cNvSpPr/>
          <p:nvPr/>
        </p:nvSpPr>
        <p:spPr>
          <a:xfrm>
            <a:off x="0" y="3866920"/>
            <a:ext cx="9144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kumimoji="0" lang="en-US">
              <a:solidFill>
                <a:prstClr val="white"/>
              </a:solidFill>
            </a:endParaRPr>
          </a:p>
        </p:txBody>
      </p:sp>
      <p:sp>
        <p:nvSpPr>
          <p:cNvPr id="6" name="Rectangle 8"/>
          <p:cNvSpPr/>
          <p:nvPr/>
        </p:nvSpPr>
        <p:spPr>
          <a:xfrm>
            <a:off x="0" y="0"/>
            <a:ext cx="9144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kumimoji="0" lang="en-US" dirty="0">
              <a:solidFill>
                <a:prstClr val="white"/>
              </a:solidFill>
            </a:endParaRPr>
          </a:p>
        </p:txBody>
      </p:sp>
      <p:sp>
        <p:nvSpPr>
          <p:cNvPr id="7" name="Rectangle 9"/>
          <p:cNvSpPr/>
          <p:nvPr/>
        </p:nvSpPr>
        <p:spPr>
          <a:xfrm>
            <a:off x="0" y="2652713"/>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kumimoji="0" lang="en-US">
              <a:solidFill>
                <a:prstClr val="white"/>
              </a:solidFill>
            </a:endParaRPr>
          </a:p>
        </p:txBody>
      </p:sp>
      <p:sp>
        <p:nvSpPr>
          <p:cNvPr id="8" name="Oval 10"/>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kumimoji="0" lang="en-US">
              <a:solidFill>
                <a:prstClr val="white"/>
              </a:solidFill>
            </a:endParaRPr>
          </a:p>
        </p:txBody>
      </p:sp>
      <p:sp>
        <p:nvSpPr>
          <p:cNvPr id="3" name="Picture Placeholder 2"/>
          <p:cNvSpPr>
            <a:spLocks noGrp="1"/>
          </p:cNvSpPr>
          <p:nvPr>
            <p:ph type="pic" idx="1"/>
          </p:nvPr>
        </p:nvSpPr>
        <p:spPr>
          <a:xfrm>
            <a:off x="4475175" y="1143000"/>
            <a:ext cx="4114800" cy="3127806"/>
          </a:xfrm>
          <a:prstGeom prst="roundRect">
            <a:avLst>
              <a:gd name="adj" fmla="val 4230"/>
            </a:avLst>
          </a:prstGeom>
          <a:solidFill>
            <a:schemeClr val="bg2">
              <a:lumMod val="90000"/>
            </a:schemeClr>
          </a:solidFill>
          <a:effectLst>
            <a:reflection blurRad="4350" stA="23000" endA="300" endPos="28000" dir="5400000" sy="-100000" algn="bl" rotWithShape="0"/>
          </a:effectLst>
          <a:scene3d>
            <a:camera prst="perspectiveContrastingLeftFacing" fov="1800000">
              <a:rot lat="300000" lon="2100000" rev="0"/>
            </a:camera>
            <a:lightRig rig="balanced" dir="t"/>
          </a:scene3d>
          <a:sp3d>
            <a:bevelT w="50800" h="50800"/>
          </a:sp3d>
        </p:spPr>
        <p:txBody>
          <a:bodyPr rtlCol="0">
            <a:normAutofit/>
            <a:flatTx/>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ja-JP" altLang="en-US" noProof="0"/>
              <a:t>アイコンをクリックして図を追加</a:t>
            </a:r>
            <a:endParaRPr lang="en-US" noProof="0" dirty="0"/>
          </a:p>
        </p:txBody>
      </p:sp>
      <p:sp>
        <p:nvSpPr>
          <p:cNvPr id="4" name="Text Placeholder 3"/>
          <p:cNvSpPr>
            <a:spLocks noGrp="1"/>
          </p:cNvSpPr>
          <p:nvPr>
            <p:ph type="body" sz="half" idx="2"/>
          </p:nvPr>
        </p:nvSpPr>
        <p:spPr>
          <a:xfrm>
            <a:off x="877887" y="1010486"/>
            <a:ext cx="3694114" cy="2163020"/>
          </a:xfrm>
        </p:spPr>
        <p:txBody>
          <a:bodyPr anchor="b"/>
          <a:lstStyle>
            <a:lvl1pPr marL="182880" indent="-182880">
              <a:buFont typeface="Georgia" pitchFamily="18" charset="0"/>
              <a:buChar char="*"/>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2" name="Title 1"/>
          <p:cNvSpPr>
            <a:spLocks noGrp="1"/>
          </p:cNvSpPr>
          <p:nvPr>
            <p:ph type="title"/>
          </p:nvPr>
        </p:nvSpPr>
        <p:spPr>
          <a:xfrm>
            <a:off x="727268" y="4464421"/>
            <a:ext cx="6383538" cy="1143000"/>
          </a:xfrm>
        </p:spPr>
        <p:txBody>
          <a:bodyPr anchor="b"/>
          <a:lstStyle>
            <a:lvl1pPr algn="l">
              <a:defRPr sz="4600" b="1"/>
            </a:lvl1pPr>
          </a:lstStyle>
          <a:p>
            <a:r>
              <a:rPr lang="ja-JP" altLang="en-US"/>
              <a:t>マスター タイトルの書式設定</a:t>
            </a:r>
            <a:endParaRPr lang="en-US" dirty="0"/>
          </a:p>
        </p:txBody>
      </p:sp>
      <p:sp>
        <p:nvSpPr>
          <p:cNvPr id="9" name="Date Placeholder 4"/>
          <p:cNvSpPr>
            <a:spLocks noGrp="1"/>
          </p:cNvSpPr>
          <p:nvPr>
            <p:ph type="dt" sz="half" idx="10"/>
          </p:nvPr>
        </p:nvSpPr>
        <p:spPr/>
        <p:txBody>
          <a:bodyPr/>
          <a:lstStyle>
            <a:lvl1pPr eaLnBrk="1" hangingPunct="1">
              <a:lnSpc>
                <a:spcPct val="80000"/>
              </a:lnSpc>
              <a:spcBef>
                <a:spcPct val="20000"/>
              </a:spcBef>
              <a:defRPr kumimoji="1">
                <a:latin typeface="Comic Sans MS" pitchFamily="66" charset="0"/>
              </a:defRPr>
            </a:lvl1pPr>
          </a:lstStyle>
          <a:p>
            <a:pPr>
              <a:defRPr/>
            </a:pPr>
            <a:fld id="{7665E75D-B319-4242-9C67-F749CC8E88A9}" type="datetime1">
              <a:rPr lang="ja-JP" altLang="en-US"/>
              <a:pPr>
                <a:defRPr/>
              </a:pPr>
              <a:t>2023/3/24</a:t>
            </a:fld>
            <a:endParaRPr lang="en-US" altLang="ja-JP"/>
          </a:p>
        </p:txBody>
      </p:sp>
      <p:sp>
        <p:nvSpPr>
          <p:cNvPr id="10" name="Footer Placeholder 5"/>
          <p:cNvSpPr>
            <a:spLocks noGrp="1"/>
          </p:cNvSpPr>
          <p:nvPr>
            <p:ph type="ftr" sz="quarter" idx="11"/>
          </p:nvPr>
        </p:nvSpPr>
        <p:spPr/>
        <p:txBody>
          <a:bodyPr/>
          <a:lstStyle>
            <a:lvl1pPr eaLnBrk="1" hangingPunct="1">
              <a:lnSpc>
                <a:spcPct val="80000"/>
              </a:lnSpc>
              <a:spcBef>
                <a:spcPct val="20000"/>
              </a:spcBef>
              <a:defRPr kumimoji="1">
                <a:latin typeface="Comic Sans MS" pitchFamily="66" charset="0"/>
              </a:defRPr>
            </a:lvl1pPr>
          </a:lstStyle>
          <a:p>
            <a:pPr>
              <a:defRPr/>
            </a:pPr>
            <a:r>
              <a:rPr lang="en-US" altLang="ja-JP"/>
              <a:t>なくそう差別　築こう明るい社会</a:t>
            </a:r>
          </a:p>
        </p:txBody>
      </p:sp>
      <p:sp>
        <p:nvSpPr>
          <p:cNvPr id="11" name="Slide Number Placeholder 6"/>
          <p:cNvSpPr>
            <a:spLocks noGrp="1"/>
          </p:cNvSpPr>
          <p:nvPr>
            <p:ph type="sldNum" sz="quarter" idx="12"/>
          </p:nvPr>
        </p:nvSpPr>
        <p:spPr/>
        <p:txBody>
          <a:bodyPr/>
          <a:lstStyle>
            <a:lvl1pPr eaLnBrk="1" hangingPunct="1">
              <a:lnSpc>
                <a:spcPct val="80000"/>
              </a:lnSpc>
              <a:spcBef>
                <a:spcPct val="20000"/>
              </a:spcBef>
              <a:defRPr kumimoji="1">
                <a:latin typeface="Comic Sans MS" panose="030F0702030302020204" pitchFamily="66" charset="0"/>
              </a:defRPr>
            </a:lvl1pPr>
          </a:lstStyle>
          <a:p>
            <a:pPr>
              <a:defRPr/>
            </a:pPr>
            <a:fld id="{0E2C8CCD-E83C-43DC-ACD1-A18E5B8B77D0}" type="slidenum">
              <a:rPr lang="en-US" altLang="ja-JP"/>
              <a:pPr>
                <a:defRPr/>
              </a:pPr>
              <a:t>‹#›</a:t>
            </a:fld>
            <a:endParaRPr lang="en-US" altLang="ja-JP"/>
          </a:p>
        </p:txBody>
      </p:sp>
    </p:spTree>
    <p:extLst>
      <p:ext uri="{BB962C8B-B14F-4D97-AF65-F5344CB8AC3E}">
        <p14:creationId xmlns:p14="http://schemas.microsoft.com/office/powerpoint/2010/main" val="2301616851"/>
      </p:ext>
    </p:extLst>
  </p:cSld>
  <p:clrMapOvr>
    <a:masterClrMapping/>
  </p:clrMapOvr>
  <p:transition spd="med">
    <p:fad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vertTx" preserve="1">
  <p:cSld name="タイトルと&#10;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a:p>
        </p:txBody>
      </p:sp>
      <p:sp>
        <p:nvSpPr>
          <p:cNvPr id="3" name="Vertical Text Placeholder 2"/>
          <p:cNvSpPr>
            <a:spLocks noGrp="1"/>
          </p:cNvSpPr>
          <p:nvPr>
            <p:ph type="body" orient="vert" idx="1"/>
          </p:nvPr>
        </p:nvSpPr>
        <p:spPr>
          <a:xfrm>
            <a:off x="1905000" y="731519"/>
            <a:ext cx="6400800" cy="3474720"/>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4" name="Date Placeholder 3"/>
          <p:cNvSpPr>
            <a:spLocks noGrp="1"/>
          </p:cNvSpPr>
          <p:nvPr>
            <p:ph type="dt" sz="half" idx="10"/>
          </p:nvPr>
        </p:nvSpPr>
        <p:spPr/>
        <p:txBody>
          <a:bodyPr/>
          <a:lstStyle>
            <a:lvl1pPr eaLnBrk="1" hangingPunct="1">
              <a:lnSpc>
                <a:spcPct val="80000"/>
              </a:lnSpc>
              <a:spcBef>
                <a:spcPct val="20000"/>
              </a:spcBef>
              <a:defRPr kumimoji="1">
                <a:latin typeface="Comic Sans MS" pitchFamily="66" charset="0"/>
              </a:defRPr>
            </a:lvl1pPr>
          </a:lstStyle>
          <a:p>
            <a:pPr>
              <a:defRPr/>
            </a:pPr>
            <a:fld id="{2E0343C3-501B-4173-B3FB-3C381FF98453}" type="datetime1">
              <a:rPr lang="ja-JP" altLang="en-US"/>
              <a:pPr>
                <a:defRPr/>
              </a:pPr>
              <a:t>2023/3/24</a:t>
            </a:fld>
            <a:endParaRPr lang="en-US" altLang="ja-JP"/>
          </a:p>
        </p:txBody>
      </p:sp>
      <p:sp>
        <p:nvSpPr>
          <p:cNvPr id="5" name="Footer Placeholder 4"/>
          <p:cNvSpPr>
            <a:spLocks noGrp="1"/>
          </p:cNvSpPr>
          <p:nvPr>
            <p:ph type="ftr" sz="quarter" idx="11"/>
          </p:nvPr>
        </p:nvSpPr>
        <p:spPr/>
        <p:txBody>
          <a:bodyPr/>
          <a:lstStyle>
            <a:lvl1pPr eaLnBrk="1" hangingPunct="1">
              <a:lnSpc>
                <a:spcPct val="80000"/>
              </a:lnSpc>
              <a:spcBef>
                <a:spcPct val="20000"/>
              </a:spcBef>
              <a:defRPr kumimoji="1">
                <a:latin typeface="Comic Sans MS" pitchFamily="66" charset="0"/>
              </a:defRPr>
            </a:lvl1pPr>
          </a:lstStyle>
          <a:p>
            <a:pPr>
              <a:defRPr/>
            </a:pPr>
            <a:r>
              <a:rPr lang="en-US" altLang="ja-JP"/>
              <a:t>なくそう差別　築こう明るい社会</a:t>
            </a:r>
          </a:p>
        </p:txBody>
      </p:sp>
      <p:sp>
        <p:nvSpPr>
          <p:cNvPr id="6" name="Slide Number Placeholder 5"/>
          <p:cNvSpPr>
            <a:spLocks noGrp="1"/>
          </p:cNvSpPr>
          <p:nvPr>
            <p:ph type="sldNum" sz="quarter" idx="12"/>
          </p:nvPr>
        </p:nvSpPr>
        <p:spPr/>
        <p:txBody>
          <a:bodyPr/>
          <a:lstStyle>
            <a:lvl1pPr eaLnBrk="1" hangingPunct="1">
              <a:lnSpc>
                <a:spcPct val="80000"/>
              </a:lnSpc>
              <a:spcBef>
                <a:spcPct val="20000"/>
              </a:spcBef>
              <a:defRPr kumimoji="1">
                <a:latin typeface="Comic Sans MS" panose="030F0702030302020204" pitchFamily="66" charset="0"/>
              </a:defRPr>
            </a:lvl1pPr>
          </a:lstStyle>
          <a:p>
            <a:pPr>
              <a:defRPr/>
            </a:pPr>
            <a:fld id="{E442A5AB-76B7-426F-AF54-54CA3B10B34F}" type="slidenum">
              <a:rPr lang="en-US" altLang="ja-JP"/>
              <a:pPr>
                <a:defRPr/>
              </a:pPr>
              <a:t>‹#›</a:t>
            </a:fld>
            <a:endParaRPr lang="en-US" altLang="ja-JP"/>
          </a:p>
        </p:txBody>
      </p:sp>
    </p:spTree>
    <p:extLst>
      <p:ext uri="{BB962C8B-B14F-4D97-AF65-F5344CB8AC3E}">
        <p14:creationId xmlns:p14="http://schemas.microsoft.com/office/powerpoint/2010/main" val="1994268458"/>
      </p:ext>
    </p:extLst>
  </p:cSld>
  <p:clrMapOvr>
    <a:masterClrMapping/>
  </p:clrMapOvr>
  <p:transition spd="med">
    <p:fad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53758" y="376517"/>
            <a:ext cx="2057400" cy="5238339"/>
          </a:xfrm>
          <a:effectLst/>
        </p:spPr>
        <p:txBody>
          <a:bodyPr vert="eaVert"/>
          <a:lstStyle>
            <a:lvl1pPr algn="l">
              <a:defRPr/>
            </a:lvl1pPr>
          </a:lstStyle>
          <a:p>
            <a:r>
              <a:rPr lang="ja-JP" altLang="en-US"/>
              <a:t>マスター タイトルの書式設定</a:t>
            </a:r>
            <a:endParaRPr lang="en-US"/>
          </a:p>
        </p:txBody>
      </p:sp>
      <p:sp>
        <p:nvSpPr>
          <p:cNvPr id="3" name="Vertical Text Placeholder 2"/>
          <p:cNvSpPr>
            <a:spLocks noGrp="1"/>
          </p:cNvSpPr>
          <p:nvPr>
            <p:ph type="body" orient="vert" idx="1"/>
          </p:nvPr>
        </p:nvSpPr>
        <p:spPr>
          <a:xfrm>
            <a:off x="3324113" y="731519"/>
            <a:ext cx="4829287" cy="4894729"/>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lvl1pPr eaLnBrk="1" hangingPunct="1">
              <a:lnSpc>
                <a:spcPct val="80000"/>
              </a:lnSpc>
              <a:spcBef>
                <a:spcPct val="20000"/>
              </a:spcBef>
              <a:defRPr kumimoji="1">
                <a:latin typeface="Comic Sans MS" pitchFamily="66" charset="0"/>
              </a:defRPr>
            </a:lvl1pPr>
          </a:lstStyle>
          <a:p>
            <a:pPr>
              <a:defRPr/>
            </a:pPr>
            <a:fld id="{186554C1-A424-48CE-AF2F-13FF839B3615}" type="datetime1">
              <a:rPr lang="ja-JP" altLang="en-US"/>
              <a:pPr>
                <a:defRPr/>
              </a:pPr>
              <a:t>2023/3/24</a:t>
            </a:fld>
            <a:endParaRPr lang="en-US" altLang="ja-JP"/>
          </a:p>
        </p:txBody>
      </p:sp>
      <p:sp>
        <p:nvSpPr>
          <p:cNvPr id="5" name="Footer Placeholder 4"/>
          <p:cNvSpPr>
            <a:spLocks noGrp="1"/>
          </p:cNvSpPr>
          <p:nvPr>
            <p:ph type="ftr" sz="quarter" idx="11"/>
          </p:nvPr>
        </p:nvSpPr>
        <p:spPr/>
        <p:txBody>
          <a:bodyPr/>
          <a:lstStyle>
            <a:lvl1pPr eaLnBrk="1" hangingPunct="1">
              <a:lnSpc>
                <a:spcPct val="80000"/>
              </a:lnSpc>
              <a:spcBef>
                <a:spcPct val="20000"/>
              </a:spcBef>
              <a:defRPr kumimoji="1">
                <a:latin typeface="Comic Sans MS" pitchFamily="66" charset="0"/>
              </a:defRPr>
            </a:lvl1pPr>
          </a:lstStyle>
          <a:p>
            <a:pPr>
              <a:defRPr/>
            </a:pPr>
            <a:r>
              <a:rPr lang="en-US" altLang="ja-JP"/>
              <a:t>なくそう差別　築こう明るい社会</a:t>
            </a:r>
          </a:p>
        </p:txBody>
      </p:sp>
      <p:sp>
        <p:nvSpPr>
          <p:cNvPr id="6" name="Slide Number Placeholder 5"/>
          <p:cNvSpPr>
            <a:spLocks noGrp="1"/>
          </p:cNvSpPr>
          <p:nvPr>
            <p:ph type="sldNum" sz="quarter" idx="12"/>
          </p:nvPr>
        </p:nvSpPr>
        <p:spPr/>
        <p:txBody>
          <a:bodyPr/>
          <a:lstStyle>
            <a:lvl1pPr eaLnBrk="1" hangingPunct="1">
              <a:lnSpc>
                <a:spcPct val="80000"/>
              </a:lnSpc>
              <a:spcBef>
                <a:spcPct val="20000"/>
              </a:spcBef>
              <a:defRPr kumimoji="1">
                <a:latin typeface="Comic Sans MS" panose="030F0702030302020204" pitchFamily="66" charset="0"/>
              </a:defRPr>
            </a:lvl1pPr>
          </a:lstStyle>
          <a:p>
            <a:pPr>
              <a:defRPr/>
            </a:pPr>
            <a:fld id="{DF3C95F4-857D-4AC3-A692-F77564E4A832}" type="slidenum">
              <a:rPr lang="en-US" altLang="ja-JP"/>
              <a:pPr>
                <a:defRPr/>
              </a:pPr>
              <a:t>‹#›</a:t>
            </a:fld>
            <a:endParaRPr lang="en-US" altLang="ja-JP"/>
          </a:p>
        </p:txBody>
      </p:sp>
    </p:spTree>
    <p:extLst>
      <p:ext uri="{BB962C8B-B14F-4D97-AF65-F5344CB8AC3E}">
        <p14:creationId xmlns:p14="http://schemas.microsoft.com/office/powerpoint/2010/main" val="4190505338"/>
      </p:ext>
    </p:extLst>
  </p:cSld>
  <p:clrMapOvr>
    <a:masterClrMapping/>
  </p:clrMapOvr>
  <p:transition spd="med">
    <p:fade/>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txAndObj">
  <p:cSld name="タイトル、テキスト、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1143000"/>
          </a:xfrm>
        </p:spPr>
        <p:txBody>
          <a:bodyPr/>
          <a:lstStyle/>
          <a:p>
            <a:r>
              <a:rPr lang="ja-JP" altLang="en-US"/>
              <a:t>マスタ タイトルの書式設定</a:t>
            </a:r>
          </a:p>
        </p:txBody>
      </p:sp>
      <p:sp>
        <p:nvSpPr>
          <p:cNvPr id="3" name="テキスト プレースホルダ 2"/>
          <p:cNvSpPr>
            <a:spLocks noGrp="1"/>
          </p:cNvSpPr>
          <p:nvPr>
            <p:ph type="body" sz="half" idx="1"/>
          </p:nvPr>
        </p:nvSpPr>
        <p:spPr>
          <a:xfrm>
            <a:off x="457200" y="1600200"/>
            <a:ext cx="4038600" cy="4525963"/>
          </a:xfrm>
        </p:spPr>
        <p:txBody>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コンテンツ プレースホルダ 3"/>
          <p:cNvSpPr>
            <a:spLocks noGrp="1"/>
          </p:cNvSpPr>
          <p:nvPr>
            <p:ph sz="half" idx="2"/>
          </p:nvPr>
        </p:nvSpPr>
        <p:spPr>
          <a:xfrm>
            <a:off x="4648200" y="1600200"/>
            <a:ext cx="4038600" cy="4525963"/>
          </a:xfrm>
        </p:spPr>
        <p:txBody>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Rectangle 4"/>
          <p:cNvSpPr>
            <a:spLocks noGrp="1" noChangeArrowheads="1"/>
          </p:cNvSpPr>
          <p:nvPr>
            <p:ph type="dt" sz="half" idx="10"/>
          </p:nvPr>
        </p:nvSpPr>
        <p:spPr/>
        <p:txBody>
          <a:bodyPr/>
          <a:lstStyle>
            <a:lvl1pPr eaLnBrk="0" hangingPunct="0">
              <a:lnSpc>
                <a:spcPct val="80000"/>
              </a:lnSpc>
              <a:spcBef>
                <a:spcPct val="20000"/>
              </a:spcBef>
              <a:defRPr kumimoji="1">
                <a:solidFill>
                  <a:prstClr val="black">
                    <a:tint val="75000"/>
                  </a:prstClr>
                </a:solidFill>
                <a:latin typeface="Arial" charset="0"/>
              </a:defRPr>
            </a:lvl1pPr>
          </a:lstStyle>
          <a:p>
            <a:pPr>
              <a:defRPr/>
            </a:pPr>
            <a:fld id="{48CB87C3-A6F5-49F9-AF83-653D1D0D0E35}" type="datetime1">
              <a:rPr lang="ja-JP" altLang="en-US"/>
              <a:pPr>
                <a:defRPr/>
              </a:pPr>
              <a:t>2023/3/24</a:t>
            </a:fld>
            <a:endParaRPr lang="en-US" altLang="ja-JP"/>
          </a:p>
        </p:txBody>
      </p:sp>
      <p:sp>
        <p:nvSpPr>
          <p:cNvPr id="6" name="Rectangle 5"/>
          <p:cNvSpPr>
            <a:spLocks noGrp="1" noChangeArrowheads="1"/>
          </p:cNvSpPr>
          <p:nvPr>
            <p:ph type="ftr" sz="quarter" idx="11"/>
          </p:nvPr>
        </p:nvSpPr>
        <p:spPr/>
        <p:txBody>
          <a:bodyPr/>
          <a:lstStyle>
            <a:lvl1pPr eaLnBrk="0" hangingPunct="0">
              <a:lnSpc>
                <a:spcPct val="80000"/>
              </a:lnSpc>
              <a:spcBef>
                <a:spcPct val="20000"/>
              </a:spcBef>
              <a:defRPr kumimoji="1">
                <a:solidFill>
                  <a:prstClr val="black">
                    <a:tint val="75000"/>
                  </a:prstClr>
                </a:solidFill>
                <a:latin typeface="Arial" charset="0"/>
              </a:defRPr>
            </a:lvl1pPr>
          </a:lstStyle>
          <a:p>
            <a:pPr>
              <a:defRPr/>
            </a:pPr>
            <a:r>
              <a:rPr lang="en-US" altLang="ja-JP"/>
              <a:t>なくそう差別　築こう明るい社会</a:t>
            </a:r>
          </a:p>
        </p:txBody>
      </p:sp>
      <p:sp>
        <p:nvSpPr>
          <p:cNvPr id="7" name="Rectangle 6"/>
          <p:cNvSpPr>
            <a:spLocks noGrp="1" noChangeArrowheads="1"/>
          </p:cNvSpPr>
          <p:nvPr>
            <p:ph type="sldNum" sz="quarter" idx="12"/>
          </p:nvPr>
        </p:nvSpPr>
        <p:spPr/>
        <p:txBody>
          <a:bodyPr/>
          <a:lstStyle>
            <a:lvl1pPr>
              <a:lnSpc>
                <a:spcPct val="80000"/>
              </a:lnSpc>
              <a:spcBef>
                <a:spcPct val="20000"/>
              </a:spcBef>
              <a:defRPr kumimoji="1">
                <a:solidFill>
                  <a:srgbClr val="898989"/>
                </a:solidFill>
              </a:defRPr>
            </a:lvl1pPr>
          </a:lstStyle>
          <a:p>
            <a:pPr>
              <a:defRPr/>
            </a:pPr>
            <a:fld id="{E63AA457-7CF6-4FEE-A73E-47B14AB8A5EB}" type="slidenum">
              <a:rPr lang="en-US" altLang="ja-JP"/>
              <a:pPr>
                <a:defRPr/>
              </a:pPr>
              <a:t>‹#›</a:t>
            </a:fld>
            <a:endParaRPr lang="en-US" altLang="ja-JP"/>
          </a:p>
        </p:txBody>
      </p:sp>
    </p:spTree>
    <p:extLst>
      <p:ext uri="{BB962C8B-B14F-4D97-AF65-F5344CB8AC3E}">
        <p14:creationId xmlns:p14="http://schemas.microsoft.com/office/powerpoint/2010/main" val="2953860996"/>
      </p:ext>
    </p:extLst>
  </p:cSld>
  <p:clrMapOvr>
    <a:masterClrMapping/>
  </p:clrMapOvr>
  <p:transition spd="med">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F1752776-D8A9-49A9-B190-7FF50CE87585}" type="datetime1">
              <a:rPr kumimoji="1" lang="ja-JP" altLang="en-US" smtClean="0"/>
              <a:t>2023/3/24</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90237AB0-5452-4974-B0D6-AAC534A68F92}" type="slidenum">
              <a:rPr kumimoji="1" lang="ja-JP" altLang="en-US" smtClean="0"/>
              <a:t>‹#›</a:t>
            </a:fld>
            <a:endParaRPr kumimoji="1" lang="ja-JP" altLang="en-US"/>
          </a:p>
        </p:txBody>
      </p:sp>
    </p:spTree>
    <p:extLst>
      <p:ext uri="{BB962C8B-B14F-4D97-AF65-F5344CB8AC3E}">
        <p14:creationId xmlns:p14="http://schemas.microsoft.com/office/powerpoint/2010/main" val="250308804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20CCC42A-7960-47AC-A098-B2114D9C513B}" type="datetime1">
              <a:rPr kumimoji="1" lang="ja-JP" altLang="en-US" smtClean="0"/>
              <a:t>2023/3/24</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90237AB0-5452-4974-B0D6-AAC534A68F92}" type="slidenum">
              <a:rPr kumimoji="1" lang="ja-JP" altLang="en-US" smtClean="0"/>
              <a:t>‹#›</a:t>
            </a:fld>
            <a:endParaRPr kumimoji="1" lang="ja-JP" altLang="en-US"/>
          </a:p>
        </p:txBody>
      </p:sp>
    </p:spTree>
    <p:extLst>
      <p:ext uri="{BB962C8B-B14F-4D97-AF65-F5344CB8AC3E}">
        <p14:creationId xmlns:p14="http://schemas.microsoft.com/office/powerpoint/2010/main" val="76529718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Content Placeholder 3"/>
          <p:cNvSpPr>
            <a:spLocks noGrp="1"/>
          </p:cNvSpPr>
          <p:nvPr>
            <p:ph sz="half" idx="2"/>
          </p:nvPr>
        </p:nvSpPr>
        <p:spPr>
          <a:xfrm>
            <a:off x="629842" y="2505075"/>
            <a:ext cx="3868340"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Content Placeholder 5"/>
          <p:cNvSpPr>
            <a:spLocks noGrp="1"/>
          </p:cNvSpPr>
          <p:nvPr>
            <p:ph sz="quarter" idx="4"/>
          </p:nvPr>
        </p:nvSpPr>
        <p:spPr>
          <a:xfrm>
            <a:off x="4629150" y="2505075"/>
            <a:ext cx="3887391"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1F744A93-D569-4C71-B1D5-4C9357322637}" type="datetime1">
              <a:rPr kumimoji="1" lang="ja-JP" altLang="en-US" smtClean="0"/>
              <a:t>2023/3/24</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90237AB0-5452-4974-B0D6-AAC534A68F92}" type="slidenum">
              <a:rPr kumimoji="1" lang="ja-JP" altLang="en-US" smtClean="0"/>
              <a:t>‹#›</a:t>
            </a:fld>
            <a:endParaRPr kumimoji="1" lang="ja-JP" altLang="en-US"/>
          </a:p>
        </p:txBody>
      </p:sp>
    </p:spTree>
    <p:extLst>
      <p:ext uri="{BB962C8B-B14F-4D97-AF65-F5344CB8AC3E}">
        <p14:creationId xmlns:p14="http://schemas.microsoft.com/office/powerpoint/2010/main" val="390387713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B05E652B-C722-4764-8B76-33FD1F2EE77A}" type="datetime1">
              <a:rPr kumimoji="1" lang="ja-JP" altLang="en-US" smtClean="0"/>
              <a:t>2023/3/24</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90237AB0-5452-4974-B0D6-AAC534A68F92}" type="slidenum">
              <a:rPr kumimoji="1" lang="ja-JP" altLang="en-US" smtClean="0"/>
              <a:t>‹#›</a:t>
            </a:fld>
            <a:endParaRPr kumimoji="1" lang="ja-JP" altLang="en-US"/>
          </a:p>
        </p:txBody>
      </p:sp>
    </p:spTree>
    <p:extLst>
      <p:ext uri="{BB962C8B-B14F-4D97-AF65-F5344CB8AC3E}">
        <p14:creationId xmlns:p14="http://schemas.microsoft.com/office/powerpoint/2010/main" val="9629321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C11DD10-6414-46D6-B4AF-BE6AC33E419F}" type="datetime1">
              <a:rPr kumimoji="1" lang="ja-JP" altLang="en-US" smtClean="0"/>
              <a:t>2023/3/24</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90237AB0-5452-4974-B0D6-AAC534A68F92}" type="slidenum">
              <a:rPr kumimoji="1" lang="ja-JP" altLang="en-US" smtClean="0"/>
              <a:t>‹#›</a:t>
            </a:fld>
            <a:endParaRPr kumimoji="1" lang="ja-JP" altLang="en-US"/>
          </a:p>
        </p:txBody>
      </p:sp>
    </p:spTree>
    <p:extLst>
      <p:ext uri="{BB962C8B-B14F-4D97-AF65-F5344CB8AC3E}">
        <p14:creationId xmlns:p14="http://schemas.microsoft.com/office/powerpoint/2010/main" val="30391033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438C1D8D-557A-4FC6-8B98-E88748716945}" type="datetime1">
              <a:rPr kumimoji="1" lang="ja-JP" altLang="en-US" smtClean="0"/>
              <a:t>2023/3/24</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90237AB0-5452-4974-B0D6-AAC534A68F92}" type="slidenum">
              <a:rPr kumimoji="1" lang="ja-JP" altLang="en-US" smtClean="0"/>
              <a:t>‹#›</a:t>
            </a:fld>
            <a:endParaRPr kumimoji="1" lang="ja-JP" altLang="en-US"/>
          </a:p>
        </p:txBody>
      </p:sp>
    </p:spTree>
    <p:extLst>
      <p:ext uri="{BB962C8B-B14F-4D97-AF65-F5344CB8AC3E}">
        <p14:creationId xmlns:p14="http://schemas.microsoft.com/office/powerpoint/2010/main" val="391427262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図を追加</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59EE6244-F34A-4C9B-B2A7-C1DB98C992D8}" type="datetime1">
              <a:rPr kumimoji="1" lang="ja-JP" altLang="en-US" smtClean="0"/>
              <a:t>2023/3/24</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90237AB0-5452-4974-B0D6-AAC534A68F92}" type="slidenum">
              <a:rPr kumimoji="1" lang="ja-JP" altLang="en-US" smtClean="0"/>
              <a:t>‹#›</a:t>
            </a:fld>
            <a:endParaRPr kumimoji="1" lang="ja-JP" altLang="en-US"/>
          </a:p>
        </p:txBody>
      </p:sp>
    </p:spTree>
    <p:extLst>
      <p:ext uri="{BB962C8B-B14F-4D97-AF65-F5344CB8AC3E}">
        <p14:creationId xmlns:p14="http://schemas.microsoft.com/office/powerpoint/2010/main" val="45814520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05A7432-16A2-4873-967F-3CB2999788E5}" type="datetime1">
              <a:rPr kumimoji="1" lang="ja-JP" altLang="en-US" smtClean="0"/>
              <a:t>2023/3/24</a:t>
            </a:fld>
            <a:endParaRPr kumimoji="1" lang="ja-JP" alt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0237AB0-5452-4974-B0D6-AAC534A68F92}" type="slidenum">
              <a:rPr kumimoji="1" lang="ja-JP" altLang="en-US" smtClean="0"/>
              <a:t>‹#›</a:t>
            </a:fld>
            <a:endParaRPr kumimoji="1" lang="ja-JP" altLang="en-US"/>
          </a:p>
        </p:txBody>
      </p:sp>
    </p:spTree>
    <p:extLst>
      <p:ext uri="{BB962C8B-B14F-4D97-AF65-F5344CB8AC3E}">
        <p14:creationId xmlns:p14="http://schemas.microsoft.com/office/powerpoint/2010/main" val="33558369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0" y="5105400"/>
            <a:ext cx="9144000" cy="175260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kumimoji="0" lang="en-US">
              <a:solidFill>
                <a:prstClr val="white"/>
              </a:solidFill>
            </a:endParaRPr>
          </a:p>
        </p:txBody>
      </p:sp>
      <p:sp>
        <p:nvSpPr>
          <p:cNvPr id="8" name="Rectangle 7"/>
          <p:cNvSpPr/>
          <p:nvPr/>
        </p:nvSpPr>
        <p:spPr>
          <a:xfrm>
            <a:off x="0" y="0"/>
            <a:ext cx="9144000" cy="510540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kumimoji="0" lang="en-US" dirty="0">
              <a:solidFill>
                <a:prstClr val="white"/>
              </a:solidFill>
            </a:endParaRPr>
          </a:p>
        </p:txBody>
      </p:sp>
      <p:sp>
        <p:nvSpPr>
          <p:cNvPr id="9" name="Rectangle 8"/>
          <p:cNvSpPr/>
          <p:nvPr/>
        </p:nvSpPr>
        <p:spPr>
          <a:xfrm>
            <a:off x="0" y="3768725"/>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kumimoji="0" lang="en-US">
              <a:solidFill>
                <a:prstClr val="white"/>
              </a:solidFill>
            </a:endParaRPr>
          </a:p>
        </p:txBody>
      </p:sp>
      <p:sp>
        <p:nvSpPr>
          <p:cNvPr id="10" name="Oval 9"/>
          <p:cNvSpPr/>
          <p:nvPr/>
        </p:nvSpPr>
        <p:spPr>
          <a:xfrm>
            <a:off x="0" y="1600200"/>
            <a:ext cx="9144000" cy="5105400"/>
          </a:xfrm>
          <a:prstGeom prst="ellipse">
            <a:avLst/>
          </a:prstGeom>
          <a:gradFill flip="none" rotWithShape="1">
            <a:gsLst>
              <a:gs pos="0">
                <a:schemeClr val="bg1"/>
              </a:gs>
              <a:gs pos="56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kumimoji="0" lang="en-US">
              <a:solidFill>
                <a:prstClr val="white"/>
              </a:solidFill>
            </a:endParaRPr>
          </a:p>
        </p:txBody>
      </p:sp>
      <p:sp>
        <p:nvSpPr>
          <p:cNvPr id="2" name="Title Placeholder 1"/>
          <p:cNvSpPr>
            <a:spLocks noGrp="1"/>
          </p:cNvSpPr>
          <p:nvPr>
            <p:ph type="title"/>
          </p:nvPr>
        </p:nvSpPr>
        <p:spPr>
          <a:xfrm>
            <a:off x="1793875" y="4371975"/>
            <a:ext cx="6511925" cy="1143000"/>
          </a:xfrm>
          <a:prstGeom prst="rect">
            <a:avLst/>
          </a:prstGeom>
          <a:effectLst/>
        </p:spPr>
        <p:txBody>
          <a:bodyPr vert="horz" lIns="91440" tIns="45720" rIns="91440" bIns="45720" rtlCol="0" anchor="t" anchorCtr="0">
            <a:noAutofit/>
          </a:bodyPr>
          <a:lstStyle/>
          <a:p>
            <a:r>
              <a:rPr lang="ja-JP" altLang="en-US"/>
              <a:t>マスター タイトルの書式設定</a:t>
            </a:r>
            <a:endParaRPr lang="en-US" dirty="0"/>
          </a:p>
        </p:txBody>
      </p:sp>
      <p:sp>
        <p:nvSpPr>
          <p:cNvPr id="3085" name="Text Placeholder 2"/>
          <p:cNvSpPr>
            <a:spLocks noGrp="1"/>
          </p:cNvSpPr>
          <p:nvPr>
            <p:ph type="body" idx="1"/>
          </p:nvPr>
        </p:nvSpPr>
        <p:spPr bwMode="auto">
          <a:xfrm>
            <a:off x="1143000" y="731838"/>
            <a:ext cx="6400800" cy="3475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ltLang="ja-JP"/>
          </a:p>
        </p:txBody>
      </p:sp>
      <p:sp>
        <p:nvSpPr>
          <p:cNvPr id="4" name="Date Placeholder 3"/>
          <p:cNvSpPr>
            <a:spLocks noGrp="1"/>
          </p:cNvSpPr>
          <p:nvPr>
            <p:ph type="dt" sz="half" idx="2"/>
          </p:nvPr>
        </p:nvSpPr>
        <p:spPr>
          <a:xfrm>
            <a:off x="6172200" y="6172200"/>
            <a:ext cx="2514600" cy="365125"/>
          </a:xfrm>
          <a:prstGeom prst="rect">
            <a:avLst/>
          </a:prstGeom>
        </p:spPr>
        <p:txBody>
          <a:bodyPr vert="horz" lIns="91440" tIns="45720" rIns="91440" bIns="45720" rtlCol="0" anchor="ctr"/>
          <a:lstStyle>
            <a:lvl1pPr algn="r" eaLnBrk="0" hangingPunct="0">
              <a:lnSpc>
                <a:spcPct val="100000"/>
              </a:lnSpc>
              <a:spcBef>
                <a:spcPct val="0"/>
              </a:spcBef>
              <a:defRPr kumimoji="0" sz="1100" b="1">
                <a:solidFill>
                  <a:prstClr val="black">
                    <a:lumMod val="50000"/>
                    <a:lumOff val="50000"/>
                  </a:prstClr>
                </a:solidFill>
                <a:latin typeface="Arial" charset="0"/>
                <a:ea typeface="ＭＳ Ｐゴシック" pitchFamily="48" charset="-128"/>
              </a:defRPr>
            </a:lvl1pPr>
          </a:lstStyle>
          <a:p>
            <a:pPr fontAlgn="base">
              <a:spcAft>
                <a:spcPct val="0"/>
              </a:spcAft>
              <a:defRPr/>
            </a:pPr>
            <a:fld id="{F42797C2-A3D2-4FC5-B3C9-BA9D8B5A163A}" type="datetime1">
              <a:rPr lang="ja-JP" altLang="en-US"/>
              <a:pPr fontAlgn="base">
                <a:spcAft>
                  <a:spcPct val="0"/>
                </a:spcAft>
                <a:defRPr/>
              </a:pPr>
              <a:t>2023/3/24</a:t>
            </a:fld>
            <a:endParaRPr lang="en-US" altLang="ja-JP"/>
          </a:p>
        </p:txBody>
      </p:sp>
      <p:sp>
        <p:nvSpPr>
          <p:cNvPr id="5" name="Footer Placeholder 4"/>
          <p:cNvSpPr>
            <a:spLocks noGrp="1"/>
          </p:cNvSpPr>
          <p:nvPr>
            <p:ph type="ftr" sz="quarter" idx="3"/>
          </p:nvPr>
        </p:nvSpPr>
        <p:spPr>
          <a:xfrm>
            <a:off x="457200" y="6172200"/>
            <a:ext cx="3352800" cy="365125"/>
          </a:xfrm>
          <a:prstGeom prst="rect">
            <a:avLst/>
          </a:prstGeom>
        </p:spPr>
        <p:txBody>
          <a:bodyPr vert="horz" lIns="91440" tIns="45720" rIns="91440" bIns="45720" rtlCol="0" anchor="ctr"/>
          <a:lstStyle>
            <a:lvl1pPr algn="l" eaLnBrk="0" hangingPunct="0">
              <a:lnSpc>
                <a:spcPct val="100000"/>
              </a:lnSpc>
              <a:spcBef>
                <a:spcPct val="0"/>
              </a:spcBef>
              <a:defRPr kumimoji="0" sz="1100" b="1">
                <a:solidFill>
                  <a:prstClr val="black">
                    <a:lumMod val="50000"/>
                    <a:lumOff val="50000"/>
                  </a:prstClr>
                </a:solidFill>
                <a:latin typeface="Arial" charset="0"/>
                <a:ea typeface="ＭＳ Ｐゴシック" pitchFamily="48" charset="-128"/>
              </a:defRPr>
            </a:lvl1pPr>
          </a:lstStyle>
          <a:p>
            <a:pPr fontAlgn="base">
              <a:spcAft>
                <a:spcPct val="0"/>
              </a:spcAft>
              <a:defRPr/>
            </a:pPr>
            <a:r>
              <a:rPr lang="ja-JP" altLang="en-US"/>
              <a:t>なくそう差別　築こう明るい社会</a:t>
            </a:r>
            <a:endParaRPr lang="en-US" altLang="ja-JP"/>
          </a:p>
        </p:txBody>
      </p:sp>
      <p:sp>
        <p:nvSpPr>
          <p:cNvPr id="6" name="Slide Number Placeholder 5"/>
          <p:cNvSpPr>
            <a:spLocks noGrp="1"/>
          </p:cNvSpPr>
          <p:nvPr>
            <p:ph type="sldNum" sz="quarter" idx="4"/>
          </p:nvPr>
        </p:nvSpPr>
        <p:spPr>
          <a:xfrm>
            <a:off x="3810000" y="6172200"/>
            <a:ext cx="1828800" cy="365125"/>
          </a:xfrm>
          <a:prstGeom prst="rect">
            <a:avLst/>
          </a:prstGeom>
        </p:spPr>
        <p:txBody>
          <a:bodyPr vert="horz" wrap="square" lIns="91440" tIns="45720" rIns="91440" bIns="45720" numCol="1" anchor="ctr" anchorCtr="0" compatLnSpc="1">
            <a:prstTxWarp prst="textNoShape">
              <a:avLst/>
            </a:prstTxWarp>
          </a:bodyPr>
          <a:lstStyle>
            <a:lvl1pPr algn="ctr" eaLnBrk="0" hangingPunct="0">
              <a:lnSpc>
                <a:spcPct val="100000"/>
              </a:lnSpc>
              <a:spcBef>
                <a:spcPct val="0"/>
              </a:spcBef>
              <a:defRPr kumimoji="0" sz="1200">
                <a:solidFill>
                  <a:srgbClr val="7F7F7F"/>
                </a:solidFill>
                <a:latin typeface="Arial" panose="020B0604020202020204" pitchFamily="34" charset="0"/>
              </a:defRPr>
            </a:lvl1pPr>
          </a:lstStyle>
          <a:p>
            <a:pPr fontAlgn="base">
              <a:spcAft>
                <a:spcPct val="0"/>
              </a:spcAft>
              <a:defRPr/>
            </a:pPr>
            <a:fld id="{BD9267C2-DD6F-45F4-8D8E-1D2B28DA1CE7}" type="slidenum">
              <a:rPr lang="en-US" altLang="ja-JP" b="1">
                <a:ea typeface="ＭＳ Ｐゴシック" panose="020B0600070205080204" pitchFamily="50" charset="-128"/>
              </a:rPr>
              <a:pPr fontAlgn="base">
                <a:spcAft>
                  <a:spcPct val="0"/>
                </a:spcAft>
                <a:defRPr/>
              </a:pPr>
              <a:t>‹#›</a:t>
            </a:fld>
            <a:endParaRPr lang="en-US" altLang="ja-JP" b="1">
              <a:ea typeface="ＭＳ Ｐゴシック" panose="020B0600070205080204" pitchFamily="50" charset="-128"/>
            </a:endParaRPr>
          </a:p>
        </p:txBody>
      </p:sp>
    </p:spTree>
    <p:extLst>
      <p:ext uri="{BB962C8B-B14F-4D97-AF65-F5344CB8AC3E}">
        <p14:creationId xmlns:p14="http://schemas.microsoft.com/office/powerpoint/2010/main" val="1879450077"/>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Lst>
  <p:transition spd="med">
    <p:fade/>
  </p:transition>
  <p:hf sldNum="0" hdr="0" ftr="0" dt="0"/>
  <p:txStyles>
    <p:titleStyle>
      <a:lvl1pPr marL="319088" indent="-319088" algn="r" rtl="0" eaLnBrk="0" fontAlgn="base" hangingPunct="0">
        <a:spcBef>
          <a:spcPct val="0"/>
        </a:spcBef>
        <a:spcAft>
          <a:spcPct val="0"/>
        </a:spcAft>
        <a:buClr>
          <a:srgbClr val="C3260C"/>
        </a:buClr>
        <a:buSzPct val="128000"/>
        <a:buFont typeface="Georgia" panose="02040502050405020303" pitchFamily="18" charset="0"/>
        <a:buChar char="*"/>
        <a:defRPr kumimoji="1" sz="4600" b="1"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marL="319088" indent="-319088" algn="r" rtl="0" eaLnBrk="0" fontAlgn="base" hangingPunct="0">
        <a:spcBef>
          <a:spcPct val="0"/>
        </a:spcBef>
        <a:spcAft>
          <a:spcPct val="0"/>
        </a:spcAft>
        <a:buClr>
          <a:srgbClr val="C3260C"/>
        </a:buClr>
        <a:buSzPct val="128000"/>
        <a:buFont typeface="Georgia" panose="02040502050405020303" pitchFamily="18" charset="0"/>
        <a:buChar char="*"/>
        <a:defRPr kumimoji="1" sz="4600" b="1">
          <a:solidFill>
            <a:schemeClr val="tx1"/>
          </a:solidFill>
          <a:latin typeface="Trebuchet MS" pitchFamily="34" charset="0"/>
          <a:ea typeface="HGｺﾞｼｯｸM" pitchFamily="49" charset="-128"/>
        </a:defRPr>
      </a:lvl2pPr>
      <a:lvl3pPr marL="319088" indent="-319088" algn="r" rtl="0" eaLnBrk="0" fontAlgn="base" hangingPunct="0">
        <a:spcBef>
          <a:spcPct val="0"/>
        </a:spcBef>
        <a:spcAft>
          <a:spcPct val="0"/>
        </a:spcAft>
        <a:buClr>
          <a:srgbClr val="C3260C"/>
        </a:buClr>
        <a:buSzPct val="128000"/>
        <a:buFont typeface="Georgia" panose="02040502050405020303" pitchFamily="18" charset="0"/>
        <a:buChar char="*"/>
        <a:defRPr kumimoji="1" sz="4600" b="1">
          <a:solidFill>
            <a:schemeClr val="tx1"/>
          </a:solidFill>
          <a:latin typeface="Trebuchet MS" pitchFamily="34" charset="0"/>
          <a:ea typeface="HGｺﾞｼｯｸM" pitchFamily="49" charset="-128"/>
        </a:defRPr>
      </a:lvl3pPr>
      <a:lvl4pPr marL="319088" indent="-319088" algn="r" rtl="0" eaLnBrk="0" fontAlgn="base" hangingPunct="0">
        <a:spcBef>
          <a:spcPct val="0"/>
        </a:spcBef>
        <a:spcAft>
          <a:spcPct val="0"/>
        </a:spcAft>
        <a:buClr>
          <a:srgbClr val="C3260C"/>
        </a:buClr>
        <a:buSzPct val="128000"/>
        <a:buFont typeface="Georgia" panose="02040502050405020303" pitchFamily="18" charset="0"/>
        <a:buChar char="*"/>
        <a:defRPr kumimoji="1" sz="4600" b="1">
          <a:solidFill>
            <a:schemeClr val="tx1"/>
          </a:solidFill>
          <a:latin typeface="Trebuchet MS" pitchFamily="34" charset="0"/>
          <a:ea typeface="HGｺﾞｼｯｸM" pitchFamily="49" charset="-128"/>
        </a:defRPr>
      </a:lvl4pPr>
      <a:lvl5pPr marL="319088" indent="-319088" algn="r" rtl="0" eaLnBrk="0" fontAlgn="base" hangingPunct="0">
        <a:spcBef>
          <a:spcPct val="0"/>
        </a:spcBef>
        <a:spcAft>
          <a:spcPct val="0"/>
        </a:spcAft>
        <a:buClr>
          <a:srgbClr val="C3260C"/>
        </a:buClr>
        <a:buSzPct val="128000"/>
        <a:buFont typeface="Georgia" panose="02040502050405020303" pitchFamily="18" charset="0"/>
        <a:buChar char="*"/>
        <a:defRPr kumimoji="1" sz="4600" b="1">
          <a:solidFill>
            <a:schemeClr val="tx1"/>
          </a:solidFill>
          <a:latin typeface="Trebuchet MS" pitchFamily="34" charset="0"/>
          <a:ea typeface="HGｺﾞｼｯｸM" pitchFamily="49" charset="-128"/>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p:titleStyle>
    <p:bodyStyle>
      <a:lvl1pPr marL="228600" indent="-182563" algn="l" rtl="0" eaLnBrk="0" fontAlgn="base" hangingPunct="0">
        <a:spcBef>
          <a:spcPct val="20000"/>
        </a:spcBef>
        <a:spcAft>
          <a:spcPts val="300"/>
        </a:spcAft>
        <a:buClr>
          <a:srgbClr val="C3260C"/>
        </a:buClr>
        <a:buSzPct val="130000"/>
        <a:buFont typeface="Georgia" panose="02040502050405020303" pitchFamily="18" charset="0"/>
        <a:buChar char="*"/>
        <a:defRPr kumimoji="1" sz="2200" kern="1200">
          <a:solidFill>
            <a:srgbClr val="404040"/>
          </a:solidFill>
          <a:latin typeface="+mn-lt"/>
          <a:ea typeface="+mn-ea"/>
          <a:cs typeface="+mn-cs"/>
        </a:defRPr>
      </a:lvl1pPr>
      <a:lvl2pPr marL="547688" indent="-182563" algn="l" rtl="0" eaLnBrk="0" fontAlgn="base" hangingPunct="0">
        <a:spcBef>
          <a:spcPct val="20000"/>
        </a:spcBef>
        <a:spcAft>
          <a:spcPts val="300"/>
        </a:spcAft>
        <a:buClr>
          <a:srgbClr val="C3260C"/>
        </a:buClr>
        <a:buSzPct val="130000"/>
        <a:buFont typeface="Georgia" panose="02040502050405020303" pitchFamily="18" charset="0"/>
        <a:buChar char="*"/>
        <a:defRPr kumimoji="1" sz="2000" kern="1200">
          <a:solidFill>
            <a:srgbClr val="404040"/>
          </a:solidFill>
          <a:latin typeface="+mn-lt"/>
          <a:ea typeface="+mn-ea"/>
          <a:cs typeface="+mn-cs"/>
        </a:defRPr>
      </a:lvl2pPr>
      <a:lvl3pPr marL="822325" indent="-182563" algn="l" rtl="0" eaLnBrk="0" fontAlgn="base" hangingPunct="0">
        <a:spcBef>
          <a:spcPct val="20000"/>
        </a:spcBef>
        <a:spcAft>
          <a:spcPts val="300"/>
        </a:spcAft>
        <a:buClr>
          <a:srgbClr val="C3260C"/>
        </a:buClr>
        <a:buSzPct val="130000"/>
        <a:buFont typeface="Georgia" panose="02040502050405020303" pitchFamily="18" charset="0"/>
        <a:buChar char="*"/>
        <a:defRPr kumimoji="1" kern="1200">
          <a:solidFill>
            <a:srgbClr val="404040"/>
          </a:solidFill>
          <a:latin typeface="+mn-lt"/>
          <a:ea typeface="+mn-ea"/>
          <a:cs typeface="+mn-cs"/>
        </a:defRPr>
      </a:lvl3pPr>
      <a:lvl4pPr marL="1096963" indent="-182563" algn="l" rtl="0" eaLnBrk="0" fontAlgn="base" hangingPunct="0">
        <a:spcBef>
          <a:spcPct val="20000"/>
        </a:spcBef>
        <a:spcAft>
          <a:spcPts val="300"/>
        </a:spcAft>
        <a:buClr>
          <a:srgbClr val="C3260C"/>
        </a:buClr>
        <a:buSzPct val="130000"/>
        <a:buFont typeface="Georgia" panose="02040502050405020303" pitchFamily="18" charset="0"/>
        <a:buChar char="*"/>
        <a:defRPr kumimoji="1" sz="1600" kern="1200">
          <a:solidFill>
            <a:srgbClr val="404040"/>
          </a:solidFill>
          <a:latin typeface="+mn-lt"/>
          <a:ea typeface="+mn-ea"/>
          <a:cs typeface="+mn-cs"/>
        </a:defRPr>
      </a:lvl4pPr>
      <a:lvl5pPr marL="1389063" indent="-182563" algn="l" rtl="0" eaLnBrk="0" fontAlgn="base" hangingPunct="0">
        <a:spcBef>
          <a:spcPct val="20000"/>
        </a:spcBef>
        <a:spcAft>
          <a:spcPts val="300"/>
        </a:spcAft>
        <a:buClr>
          <a:srgbClr val="C3260C"/>
        </a:buClr>
        <a:buSzPct val="130000"/>
        <a:buFont typeface="Georgia" panose="02040502050405020303" pitchFamily="18" charset="0"/>
        <a:buChar char="*"/>
        <a:defRPr kumimoji="1" sz="1400" kern="1200">
          <a:solidFill>
            <a:srgbClr val="404040"/>
          </a:solidFill>
          <a:latin typeface="+mn-lt"/>
          <a:ea typeface="+mn-ea"/>
          <a:cs typeface="+mn-cs"/>
        </a:defRPr>
      </a:lvl5pPr>
      <a:lvl6pPr marL="166420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kumimoji="1" sz="1400" kern="1200">
          <a:solidFill>
            <a:schemeClr val="tx1">
              <a:lumMod val="75000"/>
              <a:lumOff val="25000"/>
            </a:schemeClr>
          </a:solidFill>
          <a:latin typeface="+mn-lt"/>
          <a:ea typeface="+mn-ea"/>
          <a:cs typeface="+mn-cs"/>
        </a:defRPr>
      </a:lvl6pPr>
      <a:lvl7pPr marL="1965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kumimoji="1" sz="1400" kern="1200">
          <a:solidFill>
            <a:schemeClr val="tx1">
              <a:lumMod val="75000"/>
              <a:lumOff val="25000"/>
            </a:schemeClr>
          </a:solidFill>
          <a:latin typeface="+mn-lt"/>
          <a:ea typeface="+mn-ea"/>
          <a:cs typeface="+mn-cs"/>
        </a:defRPr>
      </a:lvl7pPr>
      <a:lvl8pPr marL="22860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kumimoji="1" sz="1400" kern="1200">
          <a:solidFill>
            <a:schemeClr val="tx1">
              <a:lumMod val="75000"/>
              <a:lumOff val="25000"/>
            </a:schemeClr>
          </a:solidFill>
          <a:latin typeface="+mn-lt"/>
          <a:ea typeface="+mn-ea"/>
          <a:cs typeface="+mn-cs"/>
        </a:defRPr>
      </a:lvl8pPr>
      <a:lvl9pPr marL="2587752"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kumimoji="1"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10.jpeg"/></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0" y="1869893"/>
            <a:ext cx="8949447" cy="1725067"/>
          </a:xfrm>
        </p:spPr>
        <p:txBody>
          <a:bodyPr/>
          <a:lstStyle/>
          <a:p>
            <a:pPr marL="182880" indent="0" eaLnBrk="1" hangingPunct="1">
              <a:lnSpc>
                <a:spcPts val="3000"/>
              </a:lnSpc>
              <a:buNone/>
              <a:defRPr/>
            </a:pPr>
            <a:r>
              <a:rPr lang="ja-JP" altLang="en-US" b="0" spc="-150" dirty="0">
                <a:solidFill>
                  <a:schemeClr val="tx1"/>
                </a:solidFill>
                <a:latin typeface="HGP創英角ｺﾞｼｯｸUB" panose="020B0900000000000000" pitchFamily="50" charset="-128"/>
                <a:ea typeface="HGP創英角ｺﾞｼｯｸUB" panose="020B0900000000000000" pitchFamily="50" charset="-128"/>
              </a:rPr>
              <a:t>　</a:t>
            </a:r>
            <a:r>
              <a:rPr lang="ja-JP" altLang="en-US" sz="4800" b="0" spc="-150" dirty="0">
                <a:solidFill>
                  <a:schemeClr val="tx1"/>
                </a:solidFill>
                <a:latin typeface="HGP創英角ｺﾞｼｯｸUB" panose="020B0900000000000000" pitchFamily="50" charset="-128"/>
                <a:ea typeface="HGP創英角ｺﾞｼｯｸUB" panose="020B0900000000000000" pitchFamily="50" charset="-128"/>
              </a:rPr>
              <a:t>北朝鮮当局による拉致問題等</a:t>
            </a:r>
            <a:br>
              <a:rPr lang="en-US" altLang="ja-JP" sz="4800" b="0" spc="-150" dirty="0">
                <a:solidFill>
                  <a:schemeClr val="tx1"/>
                </a:solidFill>
                <a:latin typeface="HGP創英角ｺﾞｼｯｸUB" panose="020B0900000000000000" pitchFamily="50" charset="-128"/>
                <a:ea typeface="HGP創英角ｺﾞｼｯｸUB" panose="020B0900000000000000" pitchFamily="50" charset="-128"/>
              </a:rPr>
            </a:br>
            <a:br>
              <a:rPr lang="en-US" altLang="ja-JP" sz="4800" b="0" spc="-150" dirty="0">
                <a:solidFill>
                  <a:schemeClr val="tx1"/>
                </a:solidFill>
                <a:latin typeface="HGP創英角ｺﾞｼｯｸUB" panose="020B0900000000000000" pitchFamily="50" charset="-128"/>
                <a:ea typeface="HGP創英角ｺﾞｼｯｸUB" panose="020B0900000000000000" pitchFamily="50" charset="-128"/>
              </a:rPr>
            </a:br>
            <a:br>
              <a:rPr lang="en-US" altLang="ja-JP" sz="4800" b="0" spc="-150" dirty="0">
                <a:solidFill>
                  <a:schemeClr val="tx1"/>
                </a:solidFill>
                <a:latin typeface="HGP創英角ｺﾞｼｯｸUB" panose="020B0900000000000000" pitchFamily="50" charset="-128"/>
                <a:ea typeface="HGP創英角ｺﾞｼｯｸUB" panose="020B0900000000000000" pitchFamily="50" charset="-128"/>
              </a:rPr>
            </a:br>
            <a:r>
              <a:rPr lang="ja-JP" altLang="en-US" sz="4800" b="0" spc="-150" dirty="0">
                <a:solidFill>
                  <a:schemeClr val="tx1"/>
                </a:solidFill>
                <a:latin typeface="HGP創英角ｺﾞｼｯｸUB" panose="020B0900000000000000" pitchFamily="50" charset="-128"/>
                <a:ea typeface="HGP創英角ｺﾞｼｯｸUB" panose="020B0900000000000000" pitchFamily="50" charset="-128"/>
              </a:rPr>
              <a:t>　　　　　　に対する認識を深めよう</a:t>
            </a:r>
          </a:p>
        </p:txBody>
      </p:sp>
      <p:sp>
        <p:nvSpPr>
          <p:cNvPr id="2058" name="Rectangle 10"/>
          <p:cNvSpPr>
            <a:spLocks noChangeArrowheads="1"/>
          </p:cNvSpPr>
          <p:nvPr/>
        </p:nvSpPr>
        <p:spPr bwMode="auto">
          <a:xfrm>
            <a:off x="5202846" y="6245319"/>
            <a:ext cx="3600450" cy="457200"/>
          </a:xfrm>
          <a:prstGeom prst="rect">
            <a:avLst/>
          </a:prstGeom>
          <a:noFill/>
          <a:ln w="9525">
            <a:noFill/>
            <a:miter lim="800000"/>
            <a:headEnd/>
            <a:tailEnd/>
          </a:ln>
        </p:spPr>
        <p:txBody>
          <a:bodyPr>
            <a:spAutoFit/>
          </a:bodyPr>
          <a:lstStyle/>
          <a:p>
            <a:pPr fontAlgn="base">
              <a:spcBef>
                <a:spcPct val="20000"/>
              </a:spcBef>
              <a:spcAft>
                <a:spcPct val="0"/>
              </a:spcAft>
              <a:defRPr/>
            </a:pPr>
            <a:r>
              <a:rPr lang="ja-JP" altLang="en-US" sz="2400" dirty="0">
                <a:solidFill>
                  <a:prstClr val="black"/>
                </a:solidFill>
                <a:latin typeface="Comic Sans MS" panose="030F0702030302020204" pitchFamily="66" charset="0"/>
                <a:ea typeface="ＭＳ Ｐゴシック" panose="020B0600070205080204" pitchFamily="50" charset="-128"/>
              </a:rPr>
              <a:t>県教育庁人権同和教育課</a:t>
            </a:r>
          </a:p>
        </p:txBody>
      </p:sp>
      <p:sp>
        <p:nvSpPr>
          <p:cNvPr id="2" name="正方形/長方形 1"/>
          <p:cNvSpPr/>
          <p:nvPr/>
        </p:nvSpPr>
        <p:spPr>
          <a:xfrm>
            <a:off x="961000" y="374836"/>
            <a:ext cx="7205819" cy="646331"/>
          </a:xfrm>
          <a:prstGeom prst="rect">
            <a:avLst/>
          </a:prstGeom>
          <a:noFill/>
        </p:spPr>
        <p:txBody>
          <a:bodyPr wrap="none" lIns="91440" tIns="45720" rIns="91440" bIns="45720">
            <a:spAutoFit/>
          </a:bodyPr>
          <a:lstStyle/>
          <a:p>
            <a:pPr algn="ctr"/>
            <a:r>
              <a:rPr lang="ja-JP" altLang="en-US" sz="3600" u="sng" spc="-150" dirty="0">
                <a:ln w="0"/>
                <a:effectLst>
                  <a:outerShdw blurRad="38100" dist="19050" dir="2700000" algn="tl" rotWithShape="0">
                    <a:schemeClr val="dk1">
                      <a:alpha val="40000"/>
                    </a:schemeClr>
                  </a:outerShdw>
                </a:effectLst>
                <a:latin typeface="+mj-ea"/>
                <a:ea typeface="+mj-ea"/>
              </a:rPr>
              <a:t>人権同和教育課ｅ</a:t>
            </a:r>
            <a:r>
              <a:rPr lang="en-US" altLang="ja-JP" sz="3600" u="sng" spc="-150" dirty="0">
                <a:ln w="0"/>
                <a:effectLst>
                  <a:outerShdw blurRad="38100" dist="19050" dir="2700000" algn="tl" rotWithShape="0">
                    <a:schemeClr val="dk1">
                      <a:alpha val="40000"/>
                    </a:schemeClr>
                  </a:outerShdw>
                </a:effectLst>
                <a:latin typeface="+mj-ea"/>
                <a:ea typeface="+mj-ea"/>
              </a:rPr>
              <a:t>-</a:t>
            </a:r>
            <a:r>
              <a:rPr lang="ja-JP" altLang="en-US" sz="3600" u="sng" spc="-150" dirty="0">
                <a:ln w="0"/>
                <a:effectLst>
                  <a:outerShdw blurRad="38100" dist="19050" dir="2700000" algn="tl" rotWithShape="0">
                    <a:schemeClr val="dk1">
                      <a:alpha val="40000"/>
                    </a:schemeClr>
                  </a:outerShdw>
                </a:effectLst>
                <a:latin typeface="+mj-ea"/>
                <a:ea typeface="+mj-ea"/>
              </a:rPr>
              <a:t>コンテンツ </a:t>
            </a:r>
            <a:r>
              <a:rPr lang="en-US" altLang="ja-JP" sz="3600" u="sng" spc="-150" dirty="0">
                <a:ln w="0"/>
                <a:effectLst>
                  <a:outerShdw blurRad="38100" dist="19050" dir="2700000" algn="tl" rotWithShape="0">
                    <a:schemeClr val="dk1">
                      <a:alpha val="40000"/>
                    </a:schemeClr>
                  </a:outerShdw>
                </a:effectLst>
                <a:latin typeface="+mj-ea"/>
                <a:ea typeface="+mj-ea"/>
              </a:rPr>
              <a:t>No11</a:t>
            </a:r>
            <a:endParaRPr lang="ja-JP" altLang="en-US" sz="3600" b="0" u="sng" cap="none" spc="-150" dirty="0">
              <a:ln w="0"/>
              <a:solidFill>
                <a:schemeClr val="tx1"/>
              </a:solidFill>
              <a:effectLst>
                <a:outerShdw blurRad="38100" dist="19050" dir="2700000" algn="tl" rotWithShape="0">
                  <a:schemeClr val="dk1">
                    <a:alpha val="40000"/>
                  </a:schemeClr>
                </a:outerShdw>
              </a:effectLst>
              <a:latin typeface="+mj-ea"/>
              <a:ea typeface="+mj-ea"/>
            </a:endParaRPr>
          </a:p>
        </p:txBody>
      </p:sp>
      <p:sp>
        <p:nvSpPr>
          <p:cNvPr id="7" name="フリーフォーム 6"/>
          <p:cNvSpPr/>
          <p:nvPr/>
        </p:nvSpPr>
        <p:spPr>
          <a:xfrm>
            <a:off x="7354110" y="4105072"/>
            <a:ext cx="1008071" cy="1880624"/>
          </a:xfrm>
          <a:custGeom>
            <a:avLst/>
            <a:gdLst>
              <a:gd name="connsiteX0" fmla="*/ 0 w 542925"/>
              <a:gd name="connsiteY0" fmla="*/ 0 h 1019175"/>
              <a:gd name="connsiteX1" fmla="*/ 542925 w 542925"/>
              <a:gd name="connsiteY1" fmla="*/ 0 h 1019175"/>
              <a:gd name="connsiteX2" fmla="*/ 533400 w 542925"/>
              <a:gd name="connsiteY2" fmla="*/ 1019175 h 1019175"/>
              <a:gd name="connsiteX3" fmla="*/ 257175 w 542925"/>
              <a:gd name="connsiteY3" fmla="*/ 819150 h 1019175"/>
              <a:gd name="connsiteX4" fmla="*/ 9525 w 542925"/>
              <a:gd name="connsiteY4" fmla="*/ 1019175 h 1019175"/>
              <a:gd name="connsiteX5" fmla="*/ 0 w 542925"/>
              <a:gd name="connsiteY5" fmla="*/ 0 h 1019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2925" h="1019175">
                <a:moveTo>
                  <a:pt x="0" y="0"/>
                </a:moveTo>
                <a:lnTo>
                  <a:pt x="542925" y="0"/>
                </a:lnTo>
                <a:lnTo>
                  <a:pt x="533400" y="1019175"/>
                </a:lnTo>
                <a:lnTo>
                  <a:pt x="257175" y="819150"/>
                </a:lnTo>
                <a:lnTo>
                  <a:pt x="9525" y="1019175"/>
                </a:lnTo>
                <a:lnTo>
                  <a:pt x="0" y="0"/>
                </a:lnTo>
                <a:close/>
              </a:path>
            </a:pathLst>
          </a:cu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ja-JP" altLang="en-US" dirty="0"/>
          </a:p>
        </p:txBody>
      </p:sp>
    </p:spTree>
    <p:extLst>
      <p:ext uri="{BB962C8B-B14F-4D97-AF65-F5344CB8AC3E}">
        <p14:creationId xmlns:p14="http://schemas.microsoft.com/office/powerpoint/2010/main" val="3695535081"/>
      </p:ext>
    </p:extLst>
  </p:cSld>
  <p:clrMapOvr>
    <a:masterClrMapping/>
  </p:clrMapOvr>
  <p:transition spd="med">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2"/>
          </p:nvPr>
        </p:nvSpPr>
        <p:spPr/>
        <p:txBody>
          <a:bodyPr/>
          <a:lstStyle/>
          <a:p>
            <a:fld id="{90237AB0-5452-4974-B0D6-AAC534A68F92}" type="slidenum">
              <a:rPr kumimoji="1" lang="ja-JP" altLang="en-US" smtClean="0"/>
              <a:t>10</a:t>
            </a:fld>
            <a:endParaRPr kumimoji="1" lang="ja-JP" altLang="en-US"/>
          </a:p>
        </p:txBody>
      </p:sp>
      <p:sp>
        <p:nvSpPr>
          <p:cNvPr id="6" name="角丸四角形 5"/>
          <p:cNvSpPr/>
          <p:nvPr/>
        </p:nvSpPr>
        <p:spPr>
          <a:xfrm>
            <a:off x="316218" y="1022404"/>
            <a:ext cx="8379217" cy="1541165"/>
          </a:xfrm>
          <a:prstGeom prst="roundRect">
            <a:avLst>
              <a:gd name="adj" fmla="val 25625"/>
            </a:avLst>
          </a:prstGeom>
          <a:solidFill>
            <a:srgbClr val="CCFF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3200" dirty="0">
                <a:solidFill>
                  <a:schemeClr val="tx1"/>
                </a:solidFill>
                <a:latin typeface="BIZ UDゴシック" panose="020B0400000000000000" pitchFamily="49" charset="-128"/>
                <a:ea typeface="BIZ UDゴシック" panose="020B0400000000000000" pitchFamily="49" charset="-128"/>
              </a:rPr>
              <a:t>○　</a:t>
            </a:r>
            <a:r>
              <a:rPr lang="ja-JP" altLang="en-US" sz="3200" spc="-150" dirty="0">
                <a:solidFill>
                  <a:schemeClr val="tx1"/>
                </a:solidFill>
                <a:latin typeface="BIZ UDゴシック" panose="020B0400000000000000" pitchFamily="49" charset="-128"/>
                <a:ea typeface="BIZ UDゴシック" panose="020B0400000000000000" pitchFamily="49" charset="-128"/>
              </a:rPr>
              <a:t>拉致被害者やその家族の人たちの思いに</a:t>
            </a:r>
            <a:endParaRPr lang="en-US" altLang="ja-JP" sz="3200" spc="-150" dirty="0">
              <a:solidFill>
                <a:schemeClr val="tx1"/>
              </a:solidFill>
              <a:latin typeface="BIZ UDゴシック" panose="020B0400000000000000" pitchFamily="49" charset="-128"/>
              <a:ea typeface="BIZ UDゴシック" panose="020B0400000000000000" pitchFamily="49" charset="-128"/>
            </a:endParaRPr>
          </a:p>
          <a:p>
            <a:r>
              <a:rPr lang="ja-JP" altLang="en-US" sz="3200" spc="-150" dirty="0">
                <a:solidFill>
                  <a:schemeClr val="tx1"/>
                </a:solidFill>
                <a:latin typeface="BIZ UDゴシック" panose="020B0400000000000000" pitchFamily="49" charset="-128"/>
                <a:ea typeface="BIZ UDゴシック" panose="020B0400000000000000" pitchFamily="49" charset="-128"/>
              </a:rPr>
              <a:t>　寄り添い，拉致問題への関心や解決への意</a:t>
            </a:r>
            <a:endParaRPr lang="en-US" altLang="ja-JP" sz="3200" spc="-150" dirty="0">
              <a:solidFill>
                <a:schemeClr val="tx1"/>
              </a:solidFill>
              <a:latin typeface="BIZ UDゴシック" panose="020B0400000000000000" pitchFamily="49" charset="-128"/>
              <a:ea typeface="BIZ UDゴシック" panose="020B0400000000000000" pitchFamily="49" charset="-128"/>
            </a:endParaRPr>
          </a:p>
          <a:p>
            <a:r>
              <a:rPr lang="ja-JP" altLang="en-US" sz="3200" spc="-150" dirty="0">
                <a:solidFill>
                  <a:schemeClr val="tx1"/>
                </a:solidFill>
                <a:latin typeface="BIZ UDゴシック" panose="020B0400000000000000" pitchFamily="49" charset="-128"/>
                <a:ea typeface="BIZ UDゴシック" panose="020B0400000000000000" pitchFamily="49" charset="-128"/>
              </a:rPr>
              <a:t>　識を高めていくことが大切です。</a:t>
            </a:r>
            <a:endParaRPr kumimoji="1" lang="ja-JP" altLang="en-US" sz="1600" spc="-150" dirty="0"/>
          </a:p>
        </p:txBody>
      </p:sp>
      <p:sp>
        <p:nvSpPr>
          <p:cNvPr id="8" name="角丸四角形 7"/>
          <p:cNvSpPr/>
          <p:nvPr/>
        </p:nvSpPr>
        <p:spPr>
          <a:xfrm>
            <a:off x="382390" y="2973671"/>
            <a:ext cx="8246872" cy="3671121"/>
          </a:xfrm>
          <a:prstGeom prst="roundRect">
            <a:avLst>
              <a:gd name="adj" fmla="val 8912"/>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2800" dirty="0">
                <a:solidFill>
                  <a:schemeClr val="tx1"/>
                </a:solidFill>
                <a:latin typeface="BIZ UDゴシック" panose="020B0400000000000000" pitchFamily="49" charset="-128"/>
                <a:ea typeface="BIZ UDゴシック" panose="020B0400000000000000" pitchFamily="49" charset="-128"/>
              </a:rPr>
              <a:t>①　</a:t>
            </a:r>
            <a:r>
              <a:rPr lang="ja-JP" altLang="en-US" sz="2800" u="sng" dirty="0">
                <a:solidFill>
                  <a:srgbClr val="FF0000"/>
                </a:solidFill>
                <a:latin typeface="BIZ UDゴシック" panose="020B0400000000000000" pitchFamily="49" charset="-128"/>
                <a:ea typeface="BIZ UDゴシック" panose="020B0400000000000000" pitchFamily="49" charset="-128"/>
              </a:rPr>
              <a:t>発達の段階</a:t>
            </a:r>
            <a:r>
              <a:rPr lang="ja-JP" altLang="en-US" sz="2800" dirty="0">
                <a:solidFill>
                  <a:schemeClr val="tx1"/>
                </a:solidFill>
                <a:latin typeface="BIZ UDゴシック" panose="020B0400000000000000" pitchFamily="49" charset="-128"/>
                <a:ea typeface="BIZ UDゴシック" panose="020B0400000000000000" pitchFamily="49" charset="-128"/>
              </a:rPr>
              <a:t>に即した学習に特に留意する。</a:t>
            </a:r>
          </a:p>
          <a:p>
            <a:r>
              <a:rPr lang="ja-JP" altLang="en-US" sz="2800" dirty="0">
                <a:solidFill>
                  <a:schemeClr val="tx1"/>
                </a:solidFill>
                <a:latin typeface="BIZ UDゴシック" panose="020B0400000000000000" pitchFamily="49" charset="-128"/>
                <a:ea typeface="BIZ UDゴシック" panose="020B0400000000000000" pitchFamily="49" charset="-128"/>
              </a:rPr>
              <a:t>②</a:t>
            </a:r>
            <a:r>
              <a:rPr lang="ja-JP" altLang="en-US" sz="2800" dirty="0">
                <a:solidFill>
                  <a:srgbClr val="FF0000"/>
                </a:solidFill>
                <a:latin typeface="BIZ UDゴシック" panose="020B0400000000000000" pitchFamily="49" charset="-128"/>
                <a:ea typeface="BIZ UDゴシック" panose="020B0400000000000000" pitchFamily="49" charset="-128"/>
              </a:rPr>
              <a:t>　</a:t>
            </a:r>
            <a:r>
              <a:rPr lang="ja-JP" altLang="en-US" sz="2800" u="sng" dirty="0">
                <a:solidFill>
                  <a:srgbClr val="FF0000"/>
                </a:solidFill>
                <a:latin typeface="BIZ UDゴシック" panose="020B0400000000000000" pitchFamily="49" charset="-128"/>
                <a:ea typeface="BIZ UDゴシック" panose="020B0400000000000000" pitchFamily="49" charset="-128"/>
              </a:rPr>
              <a:t>拉致問題に関する理解を深めると同時に，北</a:t>
            </a:r>
            <a:endParaRPr lang="en-US" altLang="ja-JP" sz="2800" u="sng" dirty="0">
              <a:solidFill>
                <a:srgbClr val="FF0000"/>
              </a:solidFill>
              <a:latin typeface="BIZ UDゴシック" panose="020B0400000000000000" pitchFamily="49" charset="-128"/>
              <a:ea typeface="BIZ UDゴシック" panose="020B0400000000000000" pitchFamily="49" charset="-128"/>
            </a:endParaRPr>
          </a:p>
          <a:p>
            <a:r>
              <a:rPr lang="ja-JP" altLang="en-US" sz="2800" dirty="0">
                <a:solidFill>
                  <a:srgbClr val="FF0000"/>
                </a:solidFill>
                <a:latin typeface="BIZ UDゴシック" panose="020B0400000000000000" pitchFamily="49" charset="-128"/>
                <a:ea typeface="BIZ UDゴシック" panose="020B0400000000000000" pitchFamily="49" charset="-128"/>
              </a:rPr>
              <a:t>　</a:t>
            </a:r>
            <a:r>
              <a:rPr lang="ja-JP" altLang="en-US" sz="2800" u="sng" dirty="0">
                <a:solidFill>
                  <a:srgbClr val="FF0000"/>
                </a:solidFill>
                <a:latin typeface="BIZ UDゴシック" panose="020B0400000000000000" pitchFamily="49" charset="-128"/>
                <a:ea typeface="BIZ UDゴシック" panose="020B0400000000000000" pitchFamily="49" charset="-128"/>
              </a:rPr>
              <a:t>朝鮮や北朝鮮の人々への偏見や差別を生まない</a:t>
            </a:r>
            <a:endParaRPr lang="en-US" altLang="ja-JP" sz="2800" u="sng" dirty="0">
              <a:solidFill>
                <a:srgbClr val="FF0000"/>
              </a:solidFill>
              <a:latin typeface="BIZ UDゴシック" panose="020B0400000000000000" pitchFamily="49" charset="-128"/>
              <a:ea typeface="BIZ UDゴシック" panose="020B0400000000000000" pitchFamily="49" charset="-128"/>
            </a:endParaRPr>
          </a:p>
          <a:p>
            <a:r>
              <a:rPr lang="ja-JP" altLang="en-US" sz="2800" dirty="0">
                <a:solidFill>
                  <a:schemeClr val="tx1"/>
                </a:solidFill>
                <a:latin typeface="BIZ UDゴシック" panose="020B0400000000000000" pitchFamily="49" charset="-128"/>
                <a:ea typeface="BIZ UDゴシック" panose="020B0400000000000000" pitchFamily="49" charset="-128"/>
              </a:rPr>
              <a:t>　ように十分配慮する。</a:t>
            </a:r>
          </a:p>
          <a:p>
            <a:r>
              <a:rPr lang="ja-JP" altLang="en-US" sz="2800" dirty="0">
                <a:solidFill>
                  <a:schemeClr val="tx1"/>
                </a:solidFill>
                <a:latin typeface="BIZ UDゴシック" panose="020B0400000000000000" pitchFamily="49" charset="-128"/>
                <a:ea typeface="BIZ UDゴシック" panose="020B0400000000000000" pitchFamily="49" charset="-128"/>
              </a:rPr>
              <a:t>③　視聴覚教材を視聴しただけ，資料を読んだだ　</a:t>
            </a:r>
            <a:endParaRPr lang="en-US" altLang="ja-JP" sz="2800" dirty="0">
              <a:solidFill>
                <a:schemeClr val="tx1"/>
              </a:solidFill>
              <a:latin typeface="BIZ UDゴシック" panose="020B0400000000000000" pitchFamily="49" charset="-128"/>
              <a:ea typeface="BIZ UDゴシック" panose="020B0400000000000000" pitchFamily="49" charset="-128"/>
            </a:endParaRPr>
          </a:p>
          <a:p>
            <a:r>
              <a:rPr lang="ja-JP" altLang="en-US" sz="2800" dirty="0">
                <a:solidFill>
                  <a:schemeClr val="tx1"/>
                </a:solidFill>
                <a:latin typeface="BIZ UDゴシック" panose="020B0400000000000000" pitchFamily="49" charset="-128"/>
                <a:ea typeface="BIZ UDゴシック" panose="020B0400000000000000" pitchFamily="49" charset="-128"/>
              </a:rPr>
              <a:t>　け，講演会を実施しただけとならないように</a:t>
            </a:r>
            <a:r>
              <a:rPr lang="ja-JP" altLang="en-US" sz="2800" u="sng" dirty="0">
                <a:solidFill>
                  <a:srgbClr val="FF0000"/>
                </a:solidFill>
                <a:latin typeface="BIZ UDゴシック" panose="020B0400000000000000" pitchFamily="49" charset="-128"/>
                <a:ea typeface="BIZ UDゴシック" panose="020B0400000000000000" pitchFamily="49" charset="-128"/>
              </a:rPr>
              <a:t>事</a:t>
            </a:r>
            <a:endParaRPr lang="en-US" altLang="ja-JP" sz="2800" u="sng" dirty="0">
              <a:solidFill>
                <a:srgbClr val="FF0000"/>
              </a:solidFill>
              <a:latin typeface="BIZ UDゴシック" panose="020B0400000000000000" pitchFamily="49" charset="-128"/>
              <a:ea typeface="BIZ UDゴシック" panose="020B0400000000000000" pitchFamily="49" charset="-128"/>
            </a:endParaRPr>
          </a:p>
          <a:p>
            <a:r>
              <a:rPr lang="ja-JP" altLang="en-US" sz="2800" dirty="0">
                <a:solidFill>
                  <a:srgbClr val="FF0000"/>
                </a:solidFill>
                <a:latin typeface="BIZ UDゴシック" panose="020B0400000000000000" pitchFamily="49" charset="-128"/>
                <a:ea typeface="BIZ UDゴシック" panose="020B0400000000000000" pitchFamily="49" charset="-128"/>
              </a:rPr>
              <a:t>　</a:t>
            </a:r>
            <a:r>
              <a:rPr lang="ja-JP" altLang="en-US" sz="2800" u="sng" dirty="0">
                <a:solidFill>
                  <a:srgbClr val="FF0000"/>
                </a:solidFill>
                <a:latin typeface="BIZ UDゴシック" panose="020B0400000000000000" pitchFamily="49" charset="-128"/>
                <a:ea typeface="BIZ UDゴシック" panose="020B0400000000000000" pitchFamily="49" charset="-128"/>
              </a:rPr>
              <a:t>前，事後の学習などを含め，児童生徒の</a:t>
            </a:r>
            <a:endParaRPr lang="en-US" altLang="ja-JP" sz="2800" u="sng" dirty="0">
              <a:solidFill>
                <a:srgbClr val="FF0000"/>
              </a:solidFill>
              <a:latin typeface="BIZ UDゴシック" panose="020B0400000000000000" pitchFamily="49" charset="-128"/>
              <a:ea typeface="BIZ UDゴシック" panose="020B0400000000000000" pitchFamily="49" charset="-128"/>
            </a:endParaRPr>
          </a:p>
          <a:p>
            <a:r>
              <a:rPr lang="ja-JP" altLang="en-US" sz="2800" dirty="0">
                <a:solidFill>
                  <a:srgbClr val="FF0000"/>
                </a:solidFill>
                <a:latin typeface="BIZ UDゴシック" panose="020B0400000000000000" pitchFamily="49" charset="-128"/>
                <a:ea typeface="BIZ UDゴシック" panose="020B0400000000000000" pitchFamily="49" charset="-128"/>
              </a:rPr>
              <a:t>　</a:t>
            </a:r>
            <a:r>
              <a:rPr lang="ja-JP" altLang="en-US" sz="2800" u="sng" dirty="0">
                <a:solidFill>
                  <a:srgbClr val="FF0000"/>
                </a:solidFill>
                <a:latin typeface="BIZ UDゴシック" panose="020B0400000000000000" pitchFamily="49" charset="-128"/>
                <a:ea typeface="BIZ UDゴシック" panose="020B0400000000000000" pitchFamily="49" charset="-128"/>
              </a:rPr>
              <a:t>受け止めを看取り</a:t>
            </a:r>
            <a:r>
              <a:rPr lang="ja-JP" altLang="en-US" sz="2800" dirty="0">
                <a:solidFill>
                  <a:schemeClr val="tx1"/>
                </a:solidFill>
                <a:latin typeface="BIZ UDゴシック" panose="020B0400000000000000" pitchFamily="49" charset="-128"/>
                <a:ea typeface="BIZ UDゴシック" panose="020B0400000000000000" pitchFamily="49" charset="-128"/>
              </a:rPr>
              <a:t>ながら行うようにする。</a:t>
            </a:r>
          </a:p>
        </p:txBody>
      </p:sp>
      <p:pic>
        <p:nvPicPr>
          <p:cNvPr id="12" name="図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568981" y="5686465"/>
            <a:ext cx="946369" cy="1052194"/>
          </a:xfrm>
          <a:prstGeom prst="rect">
            <a:avLst/>
          </a:prstGeom>
        </p:spPr>
      </p:pic>
      <p:sp>
        <p:nvSpPr>
          <p:cNvPr id="13" name="角丸四角形 12"/>
          <p:cNvSpPr/>
          <p:nvPr/>
        </p:nvSpPr>
        <p:spPr>
          <a:xfrm>
            <a:off x="382391" y="105635"/>
            <a:ext cx="6905916" cy="735179"/>
          </a:xfrm>
          <a:prstGeom prst="roundRect">
            <a:avLst>
              <a:gd name="adj" fmla="val 50000"/>
            </a:avLst>
          </a:prstGeom>
          <a:solidFill>
            <a:srgbClr val="FFCC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正方形/長方形 13"/>
          <p:cNvSpPr/>
          <p:nvPr/>
        </p:nvSpPr>
        <p:spPr>
          <a:xfrm>
            <a:off x="212881" y="132928"/>
            <a:ext cx="7244936" cy="707886"/>
          </a:xfrm>
          <a:prstGeom prst="rect">
            <a:avLst/>
          </a:prstGeom>
          <a:noFill/>
        </p:spPr>
        <p:txBody>
          <a:bodyPr wrap="square" lIns="91440" tIns="45720" rIns="91440" bIns="45720">
            <a:spAutoFit/>
          </a:bodyPr>
          <a:lstStyle/>
          <a:p>
            <a:pPr algn="ctr"/>
            <a:r>
              <a:rPr lang="ja-JP" altLang="en-US" sz="4000" b="1" dirty="0">
                <a:ln w="10160">
                  <a:solidFill>
                    <a:schemeClr val="accent5"/>
                  </a:solidFill>
                  <a:prstDash val="solid"/>
                </a:ln>
                <a:solidFill>
                  <a:srgbClr val="FFFFFF"/>
                </a:solidFill>
                <a:effectLst>
                  <a:outerShdw blurRad="38100" dist="22860" dir="5400000" algn="tl" rotWithShape="0">
                    <a:srgbClr val="000000">
                      <a:alpha val="30000"/>
                    </a:srgbClr>
                  </a:outerShdw>
                </a:effectLst>
                <a:latin typeface="ＤＨＰ特太ゴシック体" panose="020B0500000000000000" pitchFamily="50" charset="-128"/>
                <a:ea typeface="ＤＨＰ特太ゴシック体" panose="020B0500000000000000" pitchFamily="50" charset="-128"/>
              </a:rPr>
              <a:t>３　学校での取組に当たって</a:t>
            </a:r>
          </a:p>
        </p:txBody>
      </p:sp>
      <p:sp>
        <p:nvSpPr>
          <p:cNvPr id="3" name="矢印: 下 2">
            <a:extLst>
              <a:ext uri="{FF2B5EF4-FFF2-40B4-BE49-F238E27FC236}">
                <a16:creationId xmlns:a16="http://schemas.microsoft.com/office/drawing/2014/main" id="{7BA2759A-BC8A-405B-8024-DB70BE49AEB3}"/>
              </a:ext>
            </a:extLst>
          </p:cNvPr>
          <p:cNvSpPr/>
          <p:nvPr/>
        </p:nvSpPr>
        <p:spPr>
          <a:xfrm>
            <a:off x="3916907" y="2637583"/>
            <a:ext cx="1310185" cy="30879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154984068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a:extLst>
              <a:ext uri="{FF2B5EF4-FFF2-40B4-BE49-F238E27FC236}">
                <a16:creationId xmlns:a16="http://schemas.microsoft.com/office/drawing/2014/main" id="{EB6AE826-575D-42EF-8764-69B6DC9B8AAF}"/>
              </a:ext>
            </a:extLst>
          </p:cNvPr>
          <p:cNvSpPr>
            <a:spLocks noGrp="1"/>
          </p:cNvSpPr>
          <p:nvPr>
            <p:ph type="sldNum" sz="quarter" idx="12"/>
          </p:nvPr>
        </p:nvSpPr>
        <p:spPr/>
        <p:txBody>
          <a:bodyPr/>
          <a:lstStyle/>
          <a:p>
            <a:fld id="{90237AB0-5452-4974-B0D6-AAC534A68F92}" type="slidenum">
              <a:rPr kumimoji="1" lang="ja-JP" altLang="en-US" smtClean="0"/>
              <a:t>11</a:t>
            </a:fld>
            <a:endParaRPr kumimoji="1" lang="ja-JP" altLang="en-US"/>
          </a:p>
        </p:txBody>
      </p:sp>
      <p:sp>
        <p:nvSpPr>
          <p:cNvPr id="13" name="正方形/長方形 12">
            <a:extLst>
              <a:ext uri="{FF2B5EF4-FFF2-40B4-BE49-F238E27FC236}">
                <a16:creationId xmlns:a16="http://schemas.microsoft.com/office/drawing/2014/main" id="{B48313EB-4159-4712-A950-405F4182D32D}"/>
              </a:ext>
            </a:extLst>
          </p:cNvPr>
          <p:cNvSpPr/>
          <p:nvPr/>
        </p:nvSpPr>
        <p:spPr>
          <a:xfrm>
            <a:off x="-219195" y="142753"/>
            <a:ext cx="9363195" cy="646331"/>
          </a:xfrm>
          <a:prstGeom prst="rect">
            <a:avLst/>
          </a:prstGeom>
          <a:noFill/>
        </p:spPr>
        <p:txBody>
          <a:bodyPr wrap="square" lIns="91440" tIns="45720" rIns="91440" bIns="45720">
            <a:spAutoFit/>
          </a:bodyPr>
          <a:lstStyle/>
          <a:p>
            <a:pPr algn="ctr"/>
            <a:r>
              <a:rPr lang="ja-JP" altLang="en-US" sz="3600" dirty="0">
                <a:ln w="0"/>
                <a:latin typeface="ＤＨＰ特太ゴシック体" panose="020B0500000000000000" pitchFamily="50" charset="-128"/>
                <a:ea typeface="ＤＨＰ特太ゴシック体" panose="020B0500000000000000" pitchFamily="50" charset="-128"/>
              </a:rPr>
              <a:t>アニメ「めぐみ」を活用した指導（例）</a:t>
            </a:r>
          </a:p>
        </p:txBody>
      </p:sp>
      <p:sp>
        <p:nvSpPr>
          <p:cNvPr id="2" name="正方形/長方形 1"/>
          <p:cNvSpPr/>
          <p:nvPr/>
        </p:nvSpPr>
        <p:spPr>
          <a:xfrm>
            <a:off x="80010" y="3793147"/>
            <a:ext cx="8961120" cy="2785378"/>
          </a:xfrm>
          <a:prstGeom prst="rect">
            <a:avLst/>
          </a:prstGeom>
        </p:spPr>
        <p:txBody>
          <a:bodyPr wrap="square">
            <a:spAutoFit/>
          </a:bodyPr>
          <a:lstStyle/>
          <a:p>
            <a:pPr>
              <a:lnSpc>
                <a:spcPts val="3000"/>
              </a:lnSpc>
            </a:pPr>
            <a:r>
              <a:rPr lang="ja-JP" altLang="en-US" sz="3200" b="1" spc="-200" dirty="0">
                <a:solidFill>
                  <a:srgbClr val="0070C0"/>
                </a:solidFill>
                <a:latin typeface="+mj-ea"/>
                <a:ea typeface="+mj-ea"/>
              </a:rPr>
              <a:t>小学校での指導（例）　対象：６年生</a:t>
            </a:r>
            <a:endParaRPr lang="en-US" altLang="ja-JP" sz="3200" b="1" spc="-200" dirty="0">
              <a:solidFill>
                <a:srgbClr val="0070C0"/>
              </a:solidFill>
              <a:latin typeface="+mj-ea"/>
              <a:ea typeface="+mj-ea"/>
            </a:endParaRPr>
          </a:p>
          <a:p>
            <a:pPr>
              <a:lnSpc>
                <a:spcPts val="3000"/>
              </a:lnSpc>
            </a:pPr>
            <a:r>
              <a:rPr lang="ja-JP" altLang="en-US" sz="2800" spc="-150" dirty="0">
                <a:latin typeface="ＭＳ ゴシック" panose="020B0609070205080204" pitchFamily="49" charset="-128"/>
                <a:ea typeface="ＭＳ ゴシック" panose="020B0609070205080204" pitchFamily="49" charset="-128"/>
              </a:rPr>
              <a:t>　家族の絆の大切さと，拉致問題によりそれが打ち破られたことの説明を聞いた後，アニメ「めぐみ」を視聴した。</a:t>
            </a:r>
            <a:endParaRPr lang="en-US" altLang="ja-JP" sz="2800" spc="-150" dirty="0">
              <a:latin typeface="ＭＳ ゴシック" panose="020B0609070205080204" pitchFamily="49" charset="-128"/>
              <a:ea typeface="ＭＳ ゴシック" panose="020B0609070205080204" pitchFamily="49" charset="-128"/>
            </a:endParaRPr>
          </a:p>
          <a:p>
            <a:pPr>
              <a:lnSpc>
                <a:spcPts val="3000"/>
              </a:lnSpc>
            </a:pPr>
            <a:r>
              <a:rPr lang="ja-JP" altLang="en-US" sz="2800" spc="-150" dirty="0">
                <a:latin typeface="ＭＳ ゴシック" panose="020B0609070205080204" pitchFamily="49" charset="-128"/>
                <a:ea typeface="ＭＳ ゴシック" panose="020B0609070205080204" pitchFamily="49" charset="-128"/>
              </a:rPr>
              <a:t>　視聴後，めぐみさんが突然いなくなった時の両親の気持ちや，</a:t>
            </a:r>
            <a:r>
              <a:rPr lang="ja-JP" altLang="en-US" sz="2800" u="sng" spc="-150" dirty="0">
                <a:solidFill>
                  <a:srgbClr val="FF0000"/>
                </a:solidFill>
                <a:latin typeface="ＭＳ ゴシック" panose="020B0609070205080204" pitchFamily="49" charset="-128"/>
                <a:ea typeface="ＭＳ ゴシック" panose="020B0609070205080204" pitchFamily="49" charset="-128"/>
              </a:rPr>
              <a:t>街頭で救出を呼びかける両親の気持ち，たくさんのマスコミに取り上げられたことに対する両親の気持ちについて話し合った</a:t>
            </a:r>
            <a:r>
              <a:rPr lang="ja-JP" altLang="en-US" sz="2800" spc="-150" dirty="0">
                <a:latin typeface="ＭＳ ゴシック" panose="020B0609070205080204" pitchFamily="49" charset="-128"/>
                <a:ea typeface="ＭＳ ゴシック" panose="020B0609070205080204" pitchFamily="49" charset="-128"/>
              </a:rPr>
              <a:t>。</a:t>
            </a:r>
            <a:endParaRPr lang="ja-JP" altLang="en-US" sz="2400" spc="-150" dirty="0">
              <a:latin typeface="ＭＳ ゴシック" panose="020B0609070205080204" pitchFamily="49" charset="-128"/>
              <a:ea typeface="ＭＳ ゴシック" panose="020B0609070205080204" pitchFamily="49" charset="-128"/>
            </a:endParaRPr>
          </a:p>
        </p:txBody>
      </p:sp>
      <p:pic>
        <p:nvPicPr>
          <p:cNvPr id="6" name="図 5" descr="アニメ「めぐみ」">
            <a:extLst>
              <a:ext uri="{FF2B5EF4-FFF2-40B4-BE49-F238E27FC236}">
                <a16:creationId xmlns:a16="http://schemas.microsoft.com/office/drawing/2014/main" id="{0FAC401A-F405-4834-878B-65288FF3A0EB}"/>
              </a:ext>
            </a:extLst>
          </p:cNvPr>
          <p:cNvPicPr/>
          <p:nvPr/>
        </p:nvPicPr>
        <p:blipFill rotWithShape="1">
          <a:blip r:embed="rId3" cstate="print">
            <a:extLst>
              <a:ext uri="{28A0092B-C50C-407E-A947-70E740481C1C}">
                <a14:useLocalDpi xmlns:a14="http://schemas.microsoft.com/office/drawing/2010/main" val="0"/>
              </a:ext>
            </a:extLst>
          </a:blip>
          <a:srcRect r="47165"/>
          <a:stretch/>
        </p:blipFill>
        <p:spPr bwMode="auto">
          <a:xfrm>
            <a:off x="572022" y="777730"/>
            <a:ext cx="2114083" cy="2766811"/>
          </a:xfrm>
          <a:prstGeom prst="rect">
            <a:avLst/>
          </a:prstGeom>
          <a:noFill/>
          <a:ln>
            <a:noFill/>
          </a:ln>
          <a:extLst>
            <a:ext uri="{53640926-AAD7-44D8-BBD7-CCE9431645EC}">
              <a14:shadowObscured xmlns:a14="http://schemas.microsoft.com/office/drawing/2010/main"/>
            </a:ext>
          </a:extLst>
        </p:spPr>
      </p:pic>
      <p:sp>
        <p:nvSpPr>
          <p:cNvPr id="8" name="吹き出し: 角を丸めた四角形 7">
            <a:extLst>
              <a:ext uri="{FF2B5EF4-FFF2-40B4-BE49-F238E27FC236}">
                <a16:creationId xmlns:a16="http://schemas.microsoft.com/office/drawing/2014/main" id="{A2D7AAC6-3331-419F-B2D3-325FDB8CCEB3}"/>
              </a:ext>
            </a:extLst>
          </p:cNvPr>
          <p:cNvSpPr/>
          <p:nvPr/>
        </p:nvSpPr>
        <p:spPr>
          <a:xfrm>
            <a:off x="2840447" y="831950"/>
            <a:ext cx="4786059" cy="2712591"/>
          </a:xfrm>
          <a:prstGeom prst="wedgeRoundRectCallout">
            <a:avLst>
              <a:gd name="adj1" fmla="val 60023"/>
              <a:gd name="adj2" fmla="val 8919"/>
              <a:gd name="adj3" fmla="val 16667"/>
            </a:avLst>
          </a:prstGeom>
          <a:solidFill>
            <a:srgbClr val="CCFF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kumimoji="1" lang="ja-JP" altLang="en-US" sz="2800" dirty="0">
                <a:solidFill>
                  <a:schemeClr val="tx1"/>
                </a:solidFill>
              </a:rPr>
              <a:t>　アニメ「めぐみ」　を活用した指導を行う際は，見せるだけではなく</a:t>
            </a:r>
            <a:r>
              <a:rPr lang="ja-JP" altLang="en-US" sz="2800" dirty="0">
                <a:solidFill>
                  <a:schemeClr val="tx1"/>
                </a:solidFill>
              </a:rPr>
              <a:t>，必ず事前，事後の学習などを含め，児童生徒の受け止めを把握することが大切です。</a:t>
            </a:r>
            <a:endParaRPr kumimoji="1" lang="ja-JP" altLang="en-US" sz="2800" dirty="0">
              <a:solidFill>
                <a:schemeClr val="tx1"/>
              </a:solidFill>
            </a:endParaRPr>
          </a:p>
        </p:txBody>
      </p:sp>
      <p:pic>
        <p:nvPicPr>
          <p:cNvPr id="3" name="図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452059" y="1500539"/>
            <a:ext cx="1691941" cy="2050838"/>
          </a:xfrm>
          <a:prstGeom prst="rect">
            <a:avLst/>
          </a:prstGeom>
        </p:spPr>
      </p:pic>
    </p:spTree>
    <p:extLst>
      <p:ext uri="{BB962C8B-B14F-4D97-AF65-F5344CB8AC3E}">
        <p14:creationId xmlns:p14="http://schemas.microsoft.com/office/powerpoint/2010/main" val="378399601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2"/>
          </p:nvPr>
        </p:nvSpPr>
        <p:spPr/>
        <p:txBody>
          <a:bodyPr/>
          <a:lstStyle/>
          <a:p>
            <a:fld id="{90237AB0-5452-4974-B0D6-AAC534A68F92}" type="slidenum">
              <a:rPr kumimoji="1" lang="ja-JP" altLang="en-US" smtClean="0"/>
              <a:t>12</a:t>
            </a:fld>
            <a:endParaRPr kumimoji="1" lang="ja-JP" altLang="en-US"/>
          </a:p>
        </p:txBody>
      </p:sp>
      <p:sp>
        <p:nvSpPr>
          <p:cNvPr id="5" name="正方形/長方形 4"/>
          <p:cNvSpPr/>
          <p:nvPr/>
        </p:nvSpPr>
        <p:spPr>
          <a:xfrm>
            <a:off x="284912" y="3485659"/>
            <a:ext cx="8387760" cy="3046988"/>
          </a:xfrm>
          <a:prstGeom prst="rect">
            <a:avLst/>
          </a:prstGeom>
        </p:spPr>
        <p:txBody>
          <a:bodyPr wrap="square">
            <a:spAutoFit/>
          </a:bodyPr>
          <a:lstStyle/>
          <a:p>
            <a:r>
              <a:rPr lang="ja-JP" altLang="en-US" sz="3200" b="1" dirty="0">
                <a:solidFill>
                  <a:srgbClr val="0070C0"/>
                </a:solidFill>
              </a:rPr>
              <a:t>高校の指導（例）　対象：１年生</a:t>
            </a:r>
            <a:endParaRPr lang="en-US" altLang="ja-JP" sz="3200" b="1" dirty="0">
              <a:solidFill>
                <a:srgbClr val="0070C0"/>
              </a:solidFill>
            </a:endParaRPr>
          </a:p>
          <a:p>
            <a:r>
              <a:rPr lang="ja-JP" altLang="en-US" sz="3200" spc="-300" dirty="0">
                <a:latin typeface="ＭＳ ゴシック" panose="020B0609070205080204" pitchFamily="49" charset="-128"/>
                <a:ea typeface="ＭＳ ゴシック" panose="020B0609070205080204" pitchFamily="49" charset="-128"/>
              </a:rPr>
              <a:t>　アニメ「めぐみ」の視聴後，生徒にとって身近で大切な人権課題であることを感じることができるように工夫した教材によって</a:t>
            </a:r>
            <a:r>
              <a:rPr lang="ja-JP" altLang="en-US" sz="3200" u="sng" spc="-300" dirty="0">
                <a:solidFill>
                  <a:srgbClr val="FF0000"/>
                </a:solidFill>
                <a:latin typeface="ＭＳ ゴシック" panose="020B0609070205080204" pitchFamily="49" charset="-128"/>
                <a:ea typeface="ＭＳ ゴシック" panose="020B0609070205080204" pitchFamily="49" charset="-128"/>
              </a:rPr>
              <a:t>拉致問題の実態や歴史をより深く具体的に学び，自らの課題として深く考えた。</a:t>
            </a:r>
            <a:endParaRPr lang="ja-JP" altLang="en-US" sz="2800" u="sng" spc="-300" dirty="0">
              <a:solidFill>
                <a:srgbClr val="FF0000"/>
              </a:solidFill>
              <a:latin typeface="ＭＳ ゴシック" panose="020B0609070205080204" pitchFamily="49" charset="-128"/>
              <a:ea typeface="ＭＳ ゴシック" panose="020B0609070205080204" pitchFamily="49" charset="-128"/>
            </a:endParaRPr>
          </a:p>
        </p:txBody>
      </p:sp>
      <p:sp>
        <p:nvSpPr>
          <p:cNvPr id="9" name="正方形/長方形 8"/>
          <p:cNvSpPr/>
          <p:nvPr/>
        </p:nvSpPr>
        <p:spPr>
          <a:xfrm>
            <a:off x="284912" y="488165"/>
            <a:ext cx="8859088" cy="2739211"/>
          </a:xfrm>
          <a:prstGeom prst="rect">
            <a:avLst/>
          </a:prstGeom>
        </p:spPr>
        <p:txBody>
          <a:bodyPr wrap="square">
            <a:spAutoFit/>
          </a:bodyPr>
          <a:lstStyle/>
          <a:p>
            <a:r>
              <a:rPr lang="ja-JP" altLang="en-US" sz="3200" b="1" dirty="0">
                <a:solidFill>
                  <a:srgbClr val="0070C0"/>
                </a:solidFill>
              </a:rPr>
              <a:t>中学校の指導（例）　対象：１，２年生</a:t>
            </a:r>
            <a:endParaRPr lang="en-US" altLang="ja-JP" sz="3200" b="1" dirty="0">
              <a:solidFill>
                <a:srgbClr val="0070C0"/>
              </a:solidFill>
            </a:endParaRPr>
          </a:p>
          <a:p>
            <a:r>
              <a:rPr lang="ja-JP" altLang="en-US" sz="2800" spc="-300" dirty="0">
                <a:latin typeface="ＭＳ ゴシック" panose="020B0609070205080204" pitchFamily="49" charset="-128"/>
                <a:ea typeface="ＭＳ ゴシック" panose="020B0609070205080204" pitchFamily="49" charset="-128"/>
              </a:rPr>
              <a:t>　拉致問題について知ることや，子を思う親の気持ちや家族が互いを思いやる心情を育むことをねらいとした鑑賞会で，拉致問題の概要の説明を聞いた後，アニメ「めぐみ」を鑑賞し，</a:t>
            </a:r>
            <a:r>
              <a:rPr lang="ja-JP" altLang="en-US" sz="2800" u="sng" spc="-300" dirty="0">
                <a:solidFill>
                  <a:srgbClr val="FF0000"/>
                </a:solidFill>
                <a:latin typeface="ＭＳ ゴシック" panose="020B0609070205080204" pitchFamily="49" charset="-128"/>
                <a:ea typeface="ＭＳ ゴシック" panose="020B0609070205080204" pitchFamily="49" charset="-128"/>
              </a:rPr>
              <a:t>拉致問題の具体的な内容を知り，拉致被害に遭われた方やその家族の心情を考えた</a:t>
            </a:r>
            <a:r>
              <a:rPr lang="ja-JP" altLang="en-US" sz="2800" spc="-300" dirty="0">
                <a:latin typeface="ＭＳ ゴシック" panose="020B0609070205080204" pitchFamily="49" charset="-128"/>
                <a:ea typeface="ＭＳ ゴシック" panose="020B0609070205080204" pitchFamily="49" charset="-128"/>
              </a:rPr>
              <a:t>。</a:t>
            </a:r>
            <a:endParaRPr lang="ja-JP" altLang="en-US" sz="2400" spc="-300" dirty="0">
              <a:latin typeface="ＭＳ ゴシック" panose="020B0609070205080204" pitchFamily="49" charset="-128"/>
              <a:ea typeface="ＭＳ ゴシック" panose="020B0609070205080204" pitchFamily="49" charset="-128"/>
            </a:endParaRPr>
          </a:p>
        </p:txBody>
      </p:sp>
    </p:spTree>
    <p:extLst>
      <p:ext uri="{BB962C8B-B14F-4D97-AF65-F5344CB8AC3E}">
        <p14:creationId xmlns:p14="http://schemas.microsoft.com/office/powerpoint/2010/main" val="345814656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2"/>
          </p:nvPr>
        </p:nvSpPr>
        <p:spPr/>
        <p:txBody>
          <a:bodyPr/>
          <a:lstStyle/>
          <a:p>
            <a:fld id="{90237AB0-5452-4974-B0D6-AAC534A68F92}" type="slidenum">
              <a:rPr kumimoji="1" lang="ja-JP" altLang="en-US" smtClean="0"/>
              <a:t>13</a:t>
            </a:fld>
            <a:endParaRPr kumimoji="1" lang="ja-JP" altLang="en-US"/>
          </a:p>
        </p:txBody>
      </p:sp>
      <p:pic>
        <p:nvPicPr>
          <p:cNvPr id="5" name="図 4"/>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4537699" y="191385"/>
            <a:ext cx="4308334" cy="6164966"/>
          </a:xfrm>
          <a:prstGeom prst="rect">
            <a:avLst/>
          </a:prstGeom>
          <a:ln>
            <a:solidFill>
              <a:schemeClr val="tx1"/>
            </a:solidFill>
          </a:ln>
        </p:spPr>
      </p:pic>
      <p:pic>
        <p:nvPicPr>
          <p:cNvPr id="6" name="図 5"/>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170118" y="191385"/>
            <a:ext cx="4287665" cy="6164966"/>
          </a:xfrm>
          <a:prstGeom prst="rect">
            <a:avLst/>
          </a:prstGeom>
          <a:ln>
            <a:solidFill>
              <a:schemeClr val="tx1"/>
            </a:solidFill>
          </a:ln>
        </p:spPr>
      </p:pic>
      <p:cxnSp>
        <p:nvCxnSpPr>
          <p:cNvPr id="11" name="直線矢印コネクタ 10"/>
          <p:cNvCxnSpPr/>
          <p:nvPr/>
        </p:nvCxnSpPr>
        <p:spPr>
          <a:xfrm flipH="1">
            <a:off x="3048000" y="704850"/>
            <a:ext cx="381000" cy="161040"/>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3" name="直線矢印コネクタ 12"/>
          <p:cNvCxnSpPr/>
          <p:nvPr/>
        </p:nvCxnSpPr>
        <p:spPr>
          <a:xfrm>
            <a:off x="5829300" y="790575"/>
            <a:ext cx="361950" cy="428625"/>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4" name="角丸四角形吹き出し 13"/>
          <p:cNvSpPr/>
          <p:nvPr/>
        </p:nvSpPr>
        <p:spPr>
          <a:xfrm>
            <a:off x="4457783" y="4238625"/>
            <a:ext cx="2628817" cy="781050"/>
          </a:xfrm>
          <a:prstGeom prst="wedgeRoundRectCallout">
            <a:avLst>
              <a:gd name="adj1" fmla="val 53744"/>
              <a:gd name="adj2" fmla="val 47866"/>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600" dirty="0"/>
              <a:t>　北朝鮮や北朝鮮の人々への偏見や差別を生まない　ように配慮する。</a:t>
            </a:r>
            <a:endParaRPr kumimoji="1" lang="ja-JP" altLang="en-US" sz="1600" dirty="0"/>
          </a:p>
        </p:txBody>
      </p:sp>
      <p:sp>
        <p:nvSpPr>
          <p:cNvPr id="16" name="正方形/長方形 15"/>
          <p:cNvSpPr/>
          <p:nvPr/>
        </p:nvSpPr>
        <p:spPr>
          <a:xfrm>
            <a:off x="285750" y="952500"/>
            <a:ext cx="4048125" cy="590550"/>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 name="正方形/長方形 16"/>
          <p:cNvSpPr/>
          <p:nvPr/>
        </p:nvSpPr>
        <p:spPr>
          <a:xfrm>
            <a:off x="4667803" y="1196976"/>
            <a:ext cx="4048125" cy="346074"/>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 name="正方形/長方形 17"/>
          <p:cNvSpPr/>
          <p:nvPr/>
        </p:nvSpPr>
        <p:spPr>
          <a:xfrm>
            <a:off x="7213543" y="4993653"/>
            <a:ext cx="1444084" cy="438149"/>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 name="フローチャート: 代替処理 18"/>
          <p:cNvSpPr/>
          <p:nvPr/>
        </p:nvSpPr>
        <p:spPr>
          <a:xfrm>
            <a:off x="2667000" y="5670813"/>
            <a:ext cx="3343275" cy="578734"/>
          </a:xfrm>
          <a:prstGeom prst="flowChartAlternate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400" dirty="0">
                <a:solidFill>
                  <a:srgbClr val="FF0000"/>
                </a:solidFill>
                <a:latin typeface="BIZ UDゴシック" panose="020B0400000000000000" pitchFamily="49" charset="-128"/>
                <a:ea typeface="BIZ UDゴシック" panose="020B0400000000000000" pitchFamily="49" charset="-128"/>
              </a:rPr>
              <a:t>　</a:t>
            </a:r>
            <a:r>
              <a:rPr lang="ja-JP" altLang="en-US" sz="1600" dirty="0">
                <a:solidFill>
                  <a:srgbClr val="FFFFFF"/>
                </a:solidFill>
                <a:latin typeface="BIZ UDゴシック" panose="020B0400000000000000" pitchFamily="49" charset="-128"/>
                <a:ea typeface="BIZ UDゴシック" panose="020B0400000000000000" pitchFamily="49" charset="-128"/>
              </a:rPr>
              <a:t>事前，事後の学習などを含め，児童生徒の受け止めを把握する。</a:t>
            </a:r>
            <a:endParaRPr kumimoji="1" lang="ja-JP" altLang="en-US" sz="2000" dirty="0">
              <a:solidFill>
                <a:srgbClr val="FFFFFF"/>
              </a:solidFill>
            </a:endParaRPr>
          </a:p>
        </p:txBody>
      </p:sp>
      <p:sp>
        <p:nvSpPr>
          <p:cNvPr id="20" name="正方形/長方形 19"/>
          <p:cNvSpPr/>
          <p:nvPr/>
        </p:nvSpPr>
        <p:spPr>
          <a:xfrm>
            <a:off x="2516457" y="4993653"/>
            <a:ext cx="1814383" cy="570356"/>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1" name="正方形/長方形 20"/>
          <p:cNvSpPr/>
          <p:nvPr/>
        </p:nvSpPr>
        <p:spPr>
          <a:xfrm>
            <a:off x="7213543" y="5457824"/>
            <a:ext cx="1444084" cy="212989"/>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23" name="直線矢印コネクタ 22"/>
          <p:cNvCxnSpPr/>
          <p:nvPr/>
        </p:nvCxnSpPr>
        <p:spPr>
          <a:xfrm flipH="1" flipV="1">
            <a:off x="4410756" y="5305689"/>
            <a:ext cx="173970" cy="365124"/>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5" name="直線矢印コネクタ 24"/>
          <p:cNvCxnSpPr>
            <a:endCxn id="21" idx="1"/>
          </p:cNvCxnSpPr>
          <p:nvPr/>
        </p:nvCxnSpPr>
        <p:spPr>
          <a:xfrm flipV="1">
            <a:off x="6026760" y="5564319"/>
            <a:ext cx="1186783" cy="245931"/>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9" name="フローチャート: 代替処理 8"/>
          <p:cNvSpPr/>
          <p:nvPr/>
        </p:nvSpPr>
        <p:spPr>
          <a:xfrm>
            <a:off x="3362325" y="304800"/>
            <a:ext cx="2543175" cy="561090"/>
          </a:xfrm>
          <a:prstGeom prst="flowChartAlternate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dirty="0"/>
              <a:t>　発達の段階に即したねらいになるようにする。</a:t>
            </a:r>
            <a:endParaRPr lang="en-US" altLang="ja-JP" dirty="0"/>
          </a:p>
        </p:txBody>
      </p:sp>
    </p:spTree>
    <p:extLst>
      <p:ext uri="{BB962C8B-B14F-4D97-AF65-F5344CB8AC3E}">
        <p14:creationId xmlns:p14="http://schemas.microsoft.com/office/powerpoint/2010/main" val="319504122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2"/>
          </p:nvPr>
        </p:nvSpPr>
        <p:spPr/>
        <p:txBody>
          <a:bodyPr/>
          <a:lstStyle/>
          <a:p>
            <a:fld id="{90237AB0-5452-4974-B0D6-AAC534A68F92}" type="slidenum">
              <a:rPr kumimoji="1" lang="ja-JP" altLang="en-US" smtClean="0"/>
              <a:t>14</a:t>
            </a:fld>
            <a:endParaRPr kumimoji="1" lang="ja-JP" altLang="en-US" dirty="0"/>
          </a:p>
        </p:txBody>
      </p:sp>
      <p:pic>
        <p:nvPicPr>
          <p:cNvPr id="7" name="図 6"/>
          <p:cNvPicPr>
            <a:picLocks noChangeAspect="1"/>
          </p:cNvPicPr>
          <p:nvPr/>
        </p:nvPicPr>
        <p:blipFill rotWithShape="1">
          <a:blip r:embed="rId3" cstate="email">
            <a:extLst>
              <a:ext uri="{28A0092B-C50C-407E-A947-70E740481C1C}">
                <a14:useLocalDpi xmlns:a14="http://schemas.microsoft.com/office/drawing/2010/main"/>
              </a:ext>
            </a:extLst>
          </a:blip>
          <a:srcRect l="20729" t="18502" r="21771" b="10371"/>
          <a:stretch/>
        </p:blipFill>
        <p:spPr>
          <a:xfrm>
            <a:off x="1113970" y="115205"/>
            <a:ext cx="7024956" cy="4885552"/>
          </a:xfrm>
          <a:prstGeom prst="rect">
            <a:avLst/>
          </a:prstGeom>
        </p:spPr>
      </p:pic>
      <p:sp>
        <p:nvSpPr>
          <p:cNvPr id="9" name="角丸四角形吹き出し 8"/>
          <p:cNvSpPr/>
          <p:nvPr/>
        </p:nvSpPr>
        <p:spPr>
          <a:xfrm>
            <a:off x="1113970" y="5104865"/>
            <a:ext cx="7072313" cy="1580017"/>
          </a:xfrm>
          <a:prstGeom prst="wedgeRoundRectCallout">
            <a:avLst>
              <a:gd name="adj1" fmla="val -33792"/>
              <a:gd name="adj2" fmla="val -58300"/>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2400" dirty="0"/>
              <a:t>　</a:t>
            </a:r>
            <a:r>
              <a:rPr lang="zh-TW" altLang="en-US" sz="2400" dirty="0"/>
              <a:t>政府拉致問題対策本部</a:t>
            </a:r>
            <a:r>
              <a:rPr lang="ja-JP" altLang="en-US" sz="2400" dirty="0"/>
              <a:t>のホームページに，</a:t>
            </a:r>
            <a:r>
              <a:rPr lang="zh-TW" altLang="en-US" sz="2400" dirty="0"/>
              <a:t>拉致問題啓発活動資料</a:t>
            </a:r>
            <a:r>
              <a:rPr lang="ja-JP" altLang="en-US" sz="2400" dirty="0"/>
              <a:t>やアニメ「めぐみ」，学習指導案等の教材が数多く掲載されています。</a:t>
            </a:r>
            <a:endParaRPr lang="en-US" altLang="ja-JP" sz="2400" dirty="0"/>
          </a:p>
          <a:p>
            <a:r>
              <a:rPr lang="ja-JP" altLang="en-US" sz="2400" dirty="0"/>
              <a:t>　</a:t>
            </a:r>
            <a:r>
              <a:rPr lang="ja-JP" altLang="en-US" sz="2400" dirty="0">
                <a:solidFill>
                  <a:schemeClr val="tx1"/>
                </a:solidFill>
              </a:rPr>
              <a:t>「北朝鮮による日本人拉致問題」　</a:t>
            </a:r>
            <a:r>
              <a:rPr lang="en-US" altLang="ja-JP" sz="2400" dirty="0">
                <a:solidFill>
                  <a:schemeClr val="tx1"/>
                </a:solidFill>
              </a:rPr>
              <a:t>www.rachi.go.jp</a:t>
            </a:r>
            <a:r>
              <a:rPr lang="ja-JP" altLang="en-US" sz="2400" dirty="0"/>
              <a:t>　</a:t>
            </a:r>
            <a:endParaRPr kumimoji="1" lang="ja-JP" altLang="en-US" sz="2400" dirty="0"/>
          </a:p>
        </p:txBody>
      </p:sp>
    </p:spTree>
    <p:extLst>
      <p:ext uri="{BB962C8B-B14F-4D97-AF65-F5344CB8AC3E}">
        <p14:creationId xmlns:p14="http://schemas.microsoft.com/office/powerpoint/2010/main" val="41250455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13" name="Rectangle 15">
            <a:extLst>
              <a:ext uri="{FF2B5EF4-FFF2-40B4-BE49-F238E27FC236}">
                <a16:creationId xmlns:a16="http://schemas.microsoft.com/office/drawing/2014/main" id="{55666830-9A19-4E01-8505-D6C7F9AC56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図 6">
            <a:extLst>
              <a:ext uri="{FF2B5EF4-FFF2-40B4-BE49-F238E27FC236}">
                <a16:creationId xmlns:a16="http://schemas.microsoft.com/office/drawing/2014/main" id="{12427214-8261-48B7-90B0-21359600435D}"/>
              </a:ext>
            </a:extLst>
          </p:cNvPr>
          <p:cNvPicPr>
            <a:picLocks noChangeAspect="1"/>
          </p:cNvPicPr>
          <p:nvPr/>
        </p:nvPicPr>
        <p:blipFill rotWithShape="1">
          <a:blip r:embed="rId3"/>
          <a:srcRect l="20421" r="7323" b="-2"/>
          <a:stretch/>
        </p:blipFill>
        <p:spPr>
          <a:xfrm>
            <a:off x="3711665" y="170012"/>
            <a:ext cx="4950445" cy="5601029"/>
          </a:xfrm>
          <a:custGeom>
            <a:avLst/>
            <a:gdLst/>
            <a:ahLst/>
            <a:cxnLst/>
            <a:rect l="l" t="t" r="r" b="b"/>
            <a:pathLst>
              <a:path w="8081873" h="6858000">
                <a:moveTo>
                  <a:pt x="0" y="0"/>
                </a:moveTo>
                <a:lnTo>
                  <a:pt x="8081873" y="0"/>
                </a:lnTo>
                <a:lnTo>
                  <a:pt x="8081873" y="6858000"/>
                </a:lnTo>
                <a:lnTo>
                  <a:pt x="0" y="6858000"/>
                </a:lnTo>
                <a:lnTo>
                  <a:pt x="68897" y="6734633"/>
                </a:lnTo>
                <a:cubicBezTo>
                  <a:pt x="558802" y="5812845"/>
                  <a:pt x="848920" y="4668597"/>
                  <a:pt x="848920" y="3429000"/>
                </a:cubicBezTo>
                <a:cubicBezTo>
                  <a:pt x="848920" y="2189404"/>
                  <a:pt x="558802" y="1045156"/>
                  <a:pt x="68897" y="123368"/>
                </a:cubicBezTo>
                <a:close/>
              </a:path>
            </a:pathLst>
          </a:custGeom>
          <a:effectLst>
            <a:softEdge rad="165100"/>
          </a:effectLst>
        </p:spPr>
      </p:pic>
      <p:sp useBgFill="1">
        <p:nvSpPr>
          <p:cNvPr id="14" name="Freeform: Shape 17">
            <a:extLst>
              <a:ext uri="{FF2B5EF4-FFF2-40B4-BE49-F238E27FC236}">
                <a16:creationId xmlns:a16="http://schemas.microsoft.com/office/drawing/2014/main" id="{AE9FC877-7FB6-4D22-9988-35420644E2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719285" cy="6858000"/>
          </a:xfrm>
          <a:custGeom>
            <a:avLst/>
            <a:gdLst>
              <a:gd name="connsiteX0" fmla="*/ 0 w 4959047"/>
              <a:gd name="connsiteY0" fmla="*/ 0 h 6858000"/>
              <a:gd name="connsiteX1" fmla="*/ 4110127 w 4959047"/>
              <a:gd name="connsiteY1" fmla="*/ 0 h 6858000"/>
              <a:gd name="connsiteX2" fmla="*/ 4179024 w 4959047"/>
              <a:gd name="connsiteY2" fmla="*/ 123368 h 6858000"/>
              <a:gd name="connsiteX3" fmla="*/ 4959047 w 4959047"/>
              <a:gd name="connsiteY3" fmla="*/ 3429000 h 6858000"/>
              <a:gd name="connsiteX4" fmla="*/ 4179024 w 4959047"/>
              <a:gd name="connsiteY4" fmla="*/ 6734633 h 6858000"/>
              <a:gd name="connsiteX5" fmla="*/ 4110127 w 4959047"/>
              <a:gd name="connsiteY5" fmla="*/ 6858000 h 6858000"/>
              <a:gd name="connsiteX6" fmla="*/ 0 w 4959047"/>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959047" h="6858000">
                <a:moveTo>
                  <a:pt x="0" y="0"/>
                </a:moveTo>
                <a:lnTo>
                  <a:pt x="4110127" y="0"/>
                </a:lnTo>
                <a:lnTo>
                  <a:pt x="4179024" y="123368"/>
                </a:lnTo>
                <a:cubicBezTo>
                  <a:pt x="4668929" y="1045156"/>
                  <a:pt x="4959047" y="2189404"/>
                  <a:pt x="4959047" y="3429000"/>
                </a:cubicBezTo>
                <a:cubicBezTo>
                  <a:pt x="4959047" y="4668597"/>
                  <a:pt x="4668929" y="5812845"/>
                  <a:pt x="4179024" y="6734633"/>
                </a:cubicBezTo>
                <a:lnTo>
                  <a:pt x="4110127" y="6858000"/>
                </a:lnTo>
                <a:lnTo>
                  <a:pt x="0" y="6858000"/>
                </a:lnTo>
                <a:close/>
              </a:path>
            </a:pathLst>
          </a:custGeom>
          <a:ln w="9525">
            <a:solidFill>
              <a:schemeClr val="tx2">
                <a:lumMod val="10000"/>
                <a:lumOff val="90000"/>
              </a:schemeClr>
            </a:solidFill>
          </a:ln>
          <a:effectLst>
            <a:outerShdw blurRad="50800" dist="38100" algn="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5" name="Freeform: Shape 19">
            <a:extLst>
              <a:ext uri="{FF2B5EF4-FFF2-40B4-BE49-F238E27FC236}">
                <a16:creationId xmlns:a16="http://schemas.microsoft.com/office/drawing/2014/main" id="{E41809D1-F12E-46BB-B804-5F209D325E8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711665" cy="6858000"/>
          </a:xfrm>
          <a:custGeom>
            <a:avLst/>
            <a:gdLst>
              <a:gd name="connsiteX0" fmla="*/ 0 w 4948887"/>
              <a:gd name="connsiteY0" fmla="*/ 0 h 6858000"/>
              <a:gd name="connsiteX1" fmla="*/ 4099967 w 4948887"/>
              <a:gd name="connsiteY1" fmla="*/ 0 h 6858000"/>
              <a:gd name="connsiteX2" fmla="*/ 4168864 w 4948887"/>
              <a:gd name="connsiteY2" fmla="*/ 123368 h 6858000"/>
              <a:gd name="connsiteX3" fmla="*/ 4948887 w 4948887"/>
              <a:gd name="connsiteY3" fmla="*/ 3429000 h 6858000"/>
              <a:gd name="connsiteX4" fmla="*/ 4168864 w 4948887"/>
              <a:gd name="connsiteY4" fmla="*/ 6734633 h 6858000"/>
              <a:gd name="connsiteX5" fmla="*/ 4099967 w 4948887"/>
              <a:gd name="connsiteY5" fmla="*/ 6858000 h 6858000"/>
              <a:gd name="connsiteX6" fmla="*/ 0 w 4948887"/>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948887" h="6858000">
                <a:moveTo>
                  <a:pt x="0" y="0"/>
                </a:moveTo>
                <a:lnTo>
                  <a:pt x="4099967" y="0"/>
                </a:lnTo>
                <a:lnTo>
                  <a:pt x="4168864" y="123368"/>
                </a:lnTo>
                <a:cubicBezTo>
                  <a:pt x="4658769" y="1045156"/>
                  <a:pt x="4948887" y="2189404"/>
                  <a:pt x="4948887" y="3429000"/>
                </a:cubicBezTo>
                <a:cubicBezTo>
                  <a:pt x="4948887" y="4668597"/>
                  <a:pt x="4658769" y="5812845"/>
                  <a:pt x="4168864" y="6734633"/>
                </a:cubicBezTo>
                <a:lnTo>
                  <a:pt x="4099967" y="6858000"/>
                </a:lnTo>
                <a:lnTo>
                  <a:pt x="0" y="6858000"/>
                </a:ln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Text Box 4">
            <a:extLst>
              <a:ext uri="{FF2B5EF4-FFF2-40B4-BE49-F238E27FC236}">
                <a16:creationId xmlns:a16="http://schemas.microsoft.com/office/drawing/2014/main" id="{3CB42EDD-3162-49AA-A473-24B9D15A9A4B}"/>
              </a:ext>
            </a:extLst>
          </p:cNvPr>
          <p:cNvSpPr txBox="1">
            <a:spLocks noChangeArrowheads="1"/>
          </p:cNvSpPr>
          <p:nvPr/>
        </p:nvSpPr>
        <p:spPr bwMode="auto">
          <a:xfrm>
            <a:off x="162949" y="1010438"/>
            <a:ext cx="3711665" cy="3745562"/>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vert="horz" lIns="91440" tIns="45720" rIns="91440" bIns="45720" rtlCol="0" anchor="b">
            <a:norm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nSpc>
                <a:spcPct val="90000"/>
              </a:lnSpc>
              <a:spcBef>
                <a:spcPct val="0"/>
              </a:spcBef>
              <a:spcAft>
                <a:spcPts val="600"/>
              </a:spcAft>
              <a:buNone/>
            </a:pPr>
            <a:r>
              <a:rPr lang="ja-JP" altLang="en-US" sz="2900" dirty="0">
                <a:latin typeface="BIZ UD明朝 Medium" panose="02020500000000000000" pitchFamily="17" charset="-128"/>
                <a:ea typeface="BIZ UD明朝 Medium" panose="02020500000000000000" pitchFamily="17" charset="-128"/>
                <a:cs typeface="+mj-cs"/>
              </a:rPr>
              <a:t>  人権教育は，自分の生き方を見つめ，共に人生観を築き上げる教育です。</a:t>
            </a:r>
            <a:endParaRPr lang="en-US" altLang="ja-JP" sz="2900" dirty="0">
              <a:latin typeface="BIZ UD明朝 Medium" panose="02020500000000000000" pitchFamily="17" charset="-128"/>
              <a:ea typeface="BIZ UD明朝 Medium" panose="02020500000000000000" pitchFamily="17" charset="-128"/>
              <a:cs typeface="+mj-cs"/>
            </a:endParaRPr>
          </a:p>
          <a:p>
            <a:pPr>
              <a:lnSpc>
                <a:spcPct val="90000"/>
              </a:lnSpc>
              <a:spcBef>
                <a:spcPct val="0"/>
              </a:spcBef>
              <a:spcAft>
                <a:spcPts val="600"/>
              </a:spcAft>
              <a:buNone/>
            </a:pPr>
            <a:endParaRPr lang="ja-JP" altLang="en-US" sz="2900" dirty="0">
              <a:latin typeface="BIZ UD明朝 Medium" panose="02020500000000000000" pitchFamily="17" charset="-128"/>
              <a:ea typeface="BIZ UD明朝 Medium" panose="02020500000000000000" pitchFamily="17" charset="-128"/>
              <a:cs typeface="+mj-cs"/>
            </a:endParaRPr>
          </a:p>
          <a:p>
            <a:pPr>
              <a:lnSpc>
                <a:spcPct val="90000"/>
              </a:lnSpc>
              <a:spcBef>
                <a:spcPct val="0"/>
              </a:spcBef>
              <a:spcAft>
                <a:spcPts val="600"/>
              </a:spcAft>
              <a:buNone/>
            </a:pPr>
            <a:r>
              <a:rPr lang="ja-JP" altLang="en-US" sz="2900" dirty="0">
                <a:latin typeface="BIZ UD明朝 Medium" panose="02020500000000000000" pitchFamily="17" charset="-128"/>
                <a:ea typeface="BIZ UD明朝 Medium" panose="02020500000000000000" pitchFamily="17" charset="-128"/>
                <a:cs typeface="+mj-cs"/>
              </a:rPr>
              <a:t> 自分を大切に</a:t>
            </a:r>
            <a:r>
              <a:rPr lang="en-US" altLang="ja-JP" sz="2900">
                <a:latin typeface="BIZ UD明朝 Medium" panose="02020500000000000000" pitchFamily="17" charset="-128"/>
                <a:ea typeface="BIZ UD明朝 Medium" panose="02020500000000000000" pitchFamily="17" charset="-128"/>
                <a:cs typeface="+mj-cs"/>
              </a:rPr>
              <a:t>…</a:t>
            </a:r>
            <a:br>
              <a:rPr lang="ja-JP" altLang="en-US" sz="2900" dirty="0">
                <a:latin typeface="BIZ UD明朝 Medium" panose="02020500000000000000" pitchFamily="17" charset="-128"/>
                <a:ea typeface="BIZ UD明朝 Medium" panose="02020500000000000000" pitchFamily="17" charset="-128"/>
                <a:cs typeface="+mj-cs"/>
              </a:rPr>
            </a:br>
            <a:r>
              <a:rPr lang="ja-JP" altLang="en-US" sz="2900" dirty="0">
                <a:latin typeface="BIZ UD明朝 Medium" panose="02020500000000000000" pitchFamily="17" charset="-128"/>
                <a:ea typeface="BIZ UD明朝 Medium" panose="02020500000000000000" pitchFamily="17" charset="-128"/>
                <a:cs typeface="+mj-cs"/>
              </a:rPr>
              <a:t>　 他の人を大切に</a:t>
            </a:r>
            <a:r>
              <a:rPr lang="en-US" altLang="ja-JP" sz="2900" dirty="0">
                <a:latin typeface="BIZ UD明朝 Medium" panose="02020500000000000000" pitchFamily="17" charset="-128"/>
                <a:ea typeface="BIZ UD明朝 Medium" panose="02020500000000000000" pitchFamily="17" charset="-128"/>
                <a:cs typeface="+mj-cs"/>
              </a:rPr>
              <a:t>…</a:t>
            </a:r>
          </a:p>
        </p:txBody>
      </p:sp>
      <p:sp>
        <p:nvSpPr>
          <p:cNvPr id="3" name="スライド番号プレースホルダー 2"/>
          <p:cNvSpPr>
            <a:spLocks noGrp="1"/>
          </p:cNvSpPr>
          <p:nvPr>
            <p:ph type="sldNum" sz="quarter" idx="12"/>
          </p:nvPr>
        </p:nvSpPr>
        <p:spPr>
          <a:xfrm>
            <a:off x="7315200" y="6356350"/>
            <a:ext cx="1200150" cy="365125"/>
          </a:xfrm>
        </p:spPr>
        <p:txBody>
          <a:bodyPr vert="horz" lIns="91440" tIns="45720" rIns="91440" bIns="45720" rtlCol="0" anchor="ctr">
            <a:normAutofit/>
          </a:bodyPr>
          <a:lstStyle/>
          <a:p>
            <a:pPr>
              <a:spcAft>
                <a:spcPts val="600"/>
              </a:spcAft>
              <a:defRPr/>
            </a:pPr>
            <a:fld id="{90237AB0-5452-4974-B0D6-AAC534A68F92}" type="slidenum">
              <a:rPr kumimoji="0" lang="en-US" altLang="ja-JP" sz="1000">
                <a:solidFill>
                  <a:schemeClr val="bg1"/>
                </a:solidFill>
                <a:latin typeface="Calibri" panose="020F0502020204030204"/>
              </a:rPr>
              <a:pPr>
                <a:spcAft>
                  <a:spcPts val="600"/>
                </a:spcAft>
                <a:defRPr/>
              </a:pPr>
              <a:t>15</a:t>
            </a:fld>
            <a:endParaRPr kumimoji="0" lang="en-US" altLang="ja-JP" sz="1000">
              <a:solidFill>
                <a:schemeClr val="bg1"/>
              </a:solidFill>
              <a:latin typeface="Calibri" panose="020F0502020204030204"/>
            </a:endParaRPr>
          </a:p>
        </p:txBody>
      </p:sp>
      <p:sp>
        <p:nvSpPr>
          <p:cNvPr id="9" name="テキスト ボックス 8">
            <a:extLst>
              <a:ext uri="{FF2B5EF4-FFF2-40B4-BE49-F238E27FC236}">
                <a16:creationId xmlns:a16="http://schemas.microsoft.com/office/drawing/2014/main" id="{62658F6D-5B88-4DF6-BDC9-831B39F2645D}"/>
              </a:ext>
            </a:extLst>
          </p:cNvPr>
          <p:cNvSpPr txBox="1"/>
          <p:nvPr/>
        </p:nvSpPr>
        <p:spPr>
          <a:xfrm>
            <a:off x="186002" y="4967149"/>
            <a:ext cx="5416145" cy="1754326"/>
          </a:xfrm>
          <a:prstGeom prst="rect">
            <a:avLst/>
          </a:prstGeom>
          <a:noFill/>
        </p:spPr>
        <p:txBody>
          <a:bodyPr wrap="square" rtlCol="0">
            <a:spAutoFit/>
          </a:bodyPr>
          <a:lstStyle/>
          <a:p>
            <a:r>
              <a:rPr kumimoji="1" lang="en-US" altLang="ja-JP" dirty="0"/>
              <a:t>《</a:t>
            </a:r>
            <a:r>
              <a:rPr kumimoji="1" lang="ja-JP" altLang="en-US" dirty="0"/>
              <a:t>参考・引用文献</a:t>
            </a:r>
            <a:r>
              <a:rPr kumimoji="1" lang="en-US" altLang="ja-JP" dirty="0"/>
              <a:t>》</a:t>
            </a:r>
          </a:p>
          <a:p>
            <a:r>
              <a:rPr lang="ja-JP" altLang="en-US" dirty="0"/>
              <a:t>　・　政府拉致問題対策本部ホームページ</a:t>
            </a:r>
            <a:endParaRPr kumimoji="1" lang="en-US" altLang="ja-JP" dirty="0"/>
          </a:p>
          <a:p>
            <a:r>
              <a:rPr lang="ja-JP" altLang="en-US" dirty="0"/>
              <a:t>　・　令和４年度版　人権の擁護</a:t>
            </a:r>
            <a:endParaRPr lang="en-US" altLang="ja-JP" dirty="0"/>
          </a:p>
          <a:p>
            <a:r>
              <a:rPr kumimoji="1" lang="ja-JP" altLang="en-US" dirty="0"/>
              <a:t>　・　鹿児島県人権教育・啓発基本計画（２次改定）</a:t>
            </a:r>
            <a:endParaRPr kumimoji="1" lang="en-US" altLang="ja-JP" dirty="0"/>
          </a:p>
          <a:p>
            <a:r>
              <a:rPr lang="ja-JP" altLang="en-US" dirty="0"/>
              <a:t>　・　みんなのための人権ハンドブック</a:t>
            </a:r>
            <a:endParaRPr lang="en-US" altLang="ja-JP" dirty="0"/>
          </a:p>
          <a:p>
            <a:r>
              <a:rPr kumimoji="1" lang="ja-JP" altLang="en-US" dirty="0"/>
              <a:t>　・　なくそう差別　築こう明るい社会</a:t>
            </a:r>
          </a:p>
        </p:txBody>
      </p:sp>
    </p:spTree>
    <p:extLst>
      <p:ext uri="{BB962C8B-B14F-4D97-AF65-F5344CB8AC3E}">
        <p14:creationId xmlns:p14="http://schemas.microsoft.com/office/powerpoint/2010/main" val="38770292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正方形/長方形 6"/>
          <p:cNvSpPr/>
          <p:nvPr/>
        </p:nvSpPr>
        <p:spPr>
          <a:xfrm>
            <a:off x="0" y="-11127"/>
            <a:ext cx="9144000" cy="6858001"/>
          </a:xfrm>
          <a:prstGeom prst="rect">
            <a:avLst/>
          </a:prstGeom>
          <a:solidFill>
            <a:schemeClr val="accent6">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50" dirty="0">
              <a:solidFill>
                <a:prstClr val="white"/>
              </a:solidFill>
            </a:endParaRPr>
          </a:p>
        </p:txBody>
      </p:sp>
      <p:sp>
        <p:nvSpPr>
          <p:cNvPr id="9" name="角丸四角形 8"/>
          <p:cNvSpPr/>
          <p:nvPr/>
        </p:nvSpPr>
        <p:spPr>
          <a:xfrm>
            <a:off x="3490744" y="6573477"/>
            <a:ext cx="514350" cy="252132"/>
          </a:xfrm>
          <a:prstGeom prst="roundRect">
            <a:avLst/>
          </a:prstGeom>
          <a:solidFill>
            <a:schemeClr val="tx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50" dirty="0">
              <a:solidFill>
                <a:prstClr val="white"/>
              </a:solidFill>
            </a:endParaRPr>
          </a:p>
        </p:txBody>
      </p:sp>
      <p:sp>
        <p:nvSpPr>
          <p:cNvPr id="10" name="正方形/長方形 9"/>
          <p:cNvSpPr/>
          <p:nvPr/>
        </p:nvSpPr>
        <p:spPr>
          <a:xfrm>
            <a:off x="3710641" y="6573477"/>
            <a:ext cx="77619" cy="252132"/>
          </a:xfrm>
          <a:prstGeom prst="rect">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50" dirty="0">
              <a:solidFill>
                <a:prstClr val="white"/>
              </a:solidFill>
            </a:endParaRPr>
          </a:p>
        </p:txBody>
      </p:sp>
      <p:sp>
        <p:nvSpPr>
          <p:cNvPr id="6" name="スライド番号プレースホルダー 5"/>
          <p:cNvSpPr>
            <a:spLocks noGrp="1"/>
          </p:cNvSpPr>
          <p:nvPr>
            <p:ph type="sldNum" sz="quarter" idx="12"/>
          </p:nvPr>
        </p:nvSpPr>
        <p:spPr/>
        <p:txBody>
          <a:bodyPr/>
          <a:lstStyle/>
          <a:p>
            <a:fld id="{90237AB0-5452-4974-B0D6-AAC534A68F92}" type="slidenum">
              <a:rPr lang="ja-JP" altLang="en-US" smtClean="0">
                <a:solidFill>
                  <a:prstClr val="black">
                    <a:tint val="75000"/>
                  </a:prstClr>
                </a:solidFill>
              </a:rPr>
              <a:pPr/>
              <a:t>2</a:t>
            </a:fld>
            <a:endParaRPr lang="ja-JP" altLang="en-US" dirty="0">
              <a:solidFill>
                <a:prstClr val="black">
                  <a:tint val="75000"/>
                </a:prstClr>
              </a:solidFill>
            </a:endParaRPr>
          </a:p>
        </p:txBody>
      </p:sp>
      <p:pic>
        <p:nvPicPr>
          <p:cNvPr id="4" name="図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58626" y="4885085"/>
            <a:ext cx="2062676" cy="2000548"/>
          </a:xfrm>
          <a:prstGeom prst="rect">
            <a:avLst/>
          </a:prstGeom>
        </p:spPr>
      </p:pic>
      <p:sp>
        <p:nvSpPr>
          <p:cNvPr id="11" name="テキスト ボックス 10"/>
          <p:cNvSpPr txBox="1"/>
          <p:nvPr/>
        </p:nvSpPr>
        <p:spPr>
          <a:xfrm>
            <a:off x="172781" y="1278262"/>
            <a:ext cx="8896254" cy="707886"/>
          </a:xfrm>
          <a:prstGeom prst="rect">
            <a:avLst/>
          </a:prstGeom>
          <a:noFill/>
          <a:ln>
            <a:noFill/>
          </a:ln>
        </p:spPr>
        <p:txBody>
          <a:bodyPr wrap="square" rtlCol="0">
            <a:spAutoFit/>
          </a:bodyPr>
          <a:lstStyle/>
          <a:p>
            <a:r>
              <a:rPr lang="ja-JP" altLang="en-US" sz="4000" dirty="0">
                <a:solidFill>
                  <a:prstClr val="white"/>
                </a:solidFill>
                <a:latin typeface="BIZ UDゴシック" panose="020B0400000000000000" pitchFamily="49" charset="-128"/>
                <a:ea typeface="BIZ UDゴシック" panose="020B0400000000000000" pitchFamily="49" charset="-128"/>
              </a:rPr>
              <a:t>１　北朝鮮当局による拉致問題の現状</a:t>
            </a:r>
            <a:endParaRPr lang="ja-JP" altLang="en-US" sz="4400" dirty="0">
              <a:solidFill>
                <a:prstClr val="white"/>
              </a:solidFill>
              <a:latin typeface="BIZ UDゴシック" panose="020B0400000000000000" pitchFamily="49" charset="-128"/>
              <a:ea typeface="BIZ UDゴシック" panose="020B0400000000000000" pitchFamily="49" charset="-128"/>
            </a:endParaRPr>
          </a:p>
        </p:txBody>
      </p:sp>
      <p:sp>
        <p:nvSpPr>
          <p:cNvPr id="12" name="テキスト ボックス 11"/>
          <p:cNvSpPr txBox="1"/>
          <p:nvPr/>
        </p:nvSpPr>
        <p:spPr>
          <a:xfrm>
            <a:off x="172781" y="4038635"/>
            <a:ext cx="8648521" cy="707886"/>
          </a:xfrm>
          <a:prstGeom prst="rect">
            <a:avLst/>
          </a:prstGeom>
          <a:noFill/>
          <a:ln>
            <a:noFill/>
          </a:ln>
        </p:spPr>
        <p:txBody>
          <a:bodyPr wrap="square" rtlCol="0">
            <a:spAutoFit/>
          </a:bodyPr>
          <a:lstStyle/>
          <a:p>
            <a:r>
              <a:rPr lang="ja-JP" altLang="en-US" sz="4000" dirty="0">
                <a:solidFill>
                  <a:prstClr val="white"/>
                </a:solidFill>
                <a:latin typeface="BIZ UDゴシック" panose="020B0400000000000000" pitchFamily="49" charset="-128"/>
                <a:ea typeface="BIZ UDゴシック" panose="020B0400000000000000" pitchFamily="49" charset="-128"/>
              </a:rPr>
              <a:t>３　学校での取組に当たって</a:t>
            </a:r>
          </a:p>
        </p:txBody>
      </p:sp>
      <p:sp>
        <p:nvSpPr>
          <p:cNvPr id="14" name="テキスト ボックス 13"/>
          <p:cNvSpPr txBox="1"/>
          <p:nvPr/>
        </p:nvSpPr>
        <p:spPr>
          <a:xfrm>
            <a:off x="183292" y="2412509"/>
            <a:ext cx="8896254" cy="1323439"/>
          </a:xfrm>
          <a:prstGeom prst="rect">
            <a:avLst/>
          </a:prstGeom>
          <a:noFill/>
          <a:ln>
            <a:noFill/>
          </a:ln>
        </p:spPr>
        <p:txBody>
          <a:bodyPr wrap="square" rtlCol="0">
            <a:spAutoFit/>
          </a:bodyPr>
          <a:lstStyle/>
          <a:p>
            <a:r>
              <a:rPr lang="ja-JP" altLang="en-US" sz="4000" dirty="0">
                <a:solidFill>
                  <a:prstClr val="white"/>
                </a:solidFill>
                <a:latin typeface="BIZ UDゴシック" panose="020B0400000000000000" pitchFamily="49" charset="-128"/>
                <a:ea typeface="BIZ UDゴシック" panose="020B0400000000000000" pitchFamily="49" charset="-128"/>
              </a:rPr>
              <a:t>２　拉致被害者等の人権を守るための</a:t>
            </a:r>
            <a:endParaRPr lang="en-US" altLang="ja-JP" sz="4000" dirty="0">
              <a:solidFill>
                <a:prstClr val="white"/>
              </a:solidFill>
              <a:latin typeface="BIZ UDゴシック" panose="020B0400000000000000" pitchFamily="49" charset="-128"/>
              <a:ea typeface="BIZ UDゴシック" panose="020B0400000000000000" pitchFamily="49" charset="-128"/>
            </a:endParaRPr>
          </a:p>
          <a:p>
            <a:r>
              <a:rPr lang="ja-JP" altLang="en-US" sz="4000" dirty="0">
                <a:solidFill>
                  <a:prstClr val="white"/>
                </a:solidFill>
                <a:latin typeface="BIZ UDゴシック" panose="020B0400000000000000" pitchFamily="49" charset="-128"/>
                <a:ea typeface="BIZ UDゴシック" panose="020B0400000000000000" pitchFamily="49" charset="-128"/>
              </a:rPr>
              <a:t>　支援等</a:t>
            </a:r>
          </a:p>
        </p:txBody>
      </p:sp>
    </p:spTree>
    <p:extLst>
      <p:ext uri="{BB962C8B-B14F-4D97-AF65-F5344CB8AC3E}">
        <p14:creationId xmlns:p14="http://schemas.microsoft.com/office/powerpoint/2010/main" val="26585059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2"/>
          </p:nvPr>
        </p:nvSpPr>
        <p:spPr/>
        <p:txBody>
          <a:bodyPr/>
          <a:lstStyle/>
          <a:p>
            <a:fld id="{90237AB0-5452-4974-B0D6-AAC534A68F92}" type="slidenum">
              <a:rPr kumimoji="1" lang="ja-JP" altLang="en-US" smtClean="0"/>
              <a:t>3</a:t>
            </a:fld>
            <a:endParaRPr kumimoji="1" lang="ja-JP" altLang="en-US" dirty="0"/>
          </a:p>
        </p:txBody>
      </p:sp>
      <p:sp>
        <p:nvSpPr>
          <p:cNvPr id="5" name="角丸四角形 4"/>
          <p:cNvSpPr/>
          <p:nvPr/>
        </p:nvSpPr>
        <p:spPr>
          <a:xfrm>
            <a:off x="176568" y="293102"/>
            <a:ext cx="8749069" cy="764227"/>
          </a:xfrm>
          <a:prstGeom prst="roundRect">
            <a:avLst>
              <a:gd name="adj" fmla="val 50000"/>
            </a:avLst>
          </a:prstGeom>
          <a:solidFill>
            <a:srgbClr val="FFCC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4000" b="1" dirty="0">
                <a:ln w="10160">
                  <a:solidFill>
                    <a:schemeClr val="accent5"/>
                  </a:solidFill>
                  <a:prstDash val="solid"/>
                </a:ln>
                <a:solidFill>
                  <a:srgbClr val="FFFFFF"/>
                </a:solidFill>
                <a:effectLst>
                  <a:outerShdw blurRad="38100" dist="22860" dir="5400000" algn="tl" rotWithShape="0">
                    <a:srgbClr val="000000">
                      <a:alpha val="30000"/>
                    </a:srgbClr>
                  </a:outerShdw>
                </a:effectLst>
                <a:latin typeface="ＤＨＰ特太ゴシック体" panose="020B0500000000000000" pitchFamily="50" charset="-128"/>
                <a:ea typeface="ＤＨＰ特太ゴシック体" panose="020B0500000000000000" pitchFamily="50" charset="-128"/>
              </a:rPr>
              <a:t>１　北朝鮮当局による拉致問題の現状</a:t>
            </a:r>
            <a:endParaRPr kumimoji="1" lang="ja-JP" altLang="en-US" sz="4000" b="1" dirty="0">
              <a:ln w="10160">
                <a:solidFill>
                  <a:schemeClr val="accent5"/>
                </a:solidFill>
                <a:prstDash val="solid"/>
              </a:ln>
              <a:solidFill>
                <a:srgbClr val="FFFFFF"/>
              </a:solidFill>
              <a:effectLst>
                <a:outerShdw blurRad="38100" dist="22860" dir="5400000" algn="tl" rotWithShape="0">
                  <a:srgbClr val="000000">
                    <a:alpha val="30000"/>
                  </a:srgbClr>
                </a:outerShdw>
              </a:effectLst>
              <a:latin typeface="ＤＨＰ特太ゴシック体" panose="020B0500000000000000" pitchFamily="50" charset="-128"/>
              <a:ea typeface="ＤＨＰ特太ゴシック体" panose="020B0500000000000000" pitchFamily="50" charset="-128"/>
            </a:endParaRPr>
          </a:p>
        </p:txBody>
      </p:sp>
      <p:sp>
        <p:nvSpPr>
          <p:cNvPr id="9" name="角丸四角形 8"/>
          <p:cNvSpPr/>
          <p:nvPr/>
        </p:nvSpPr>
        <p:spPr>
          <a:xfrm>
            <a:off x="319345" y="4758914"/>
            <a:ext cx="8606292" cy="1709648"/>
          </a:xfrm>
          <a:prstGeom prst="roundRect">
            <a:avLst>
              <a:gd name="adj" fmla="val 20678"/>
            </a:avLst>
          </a:prstGeom>
          <a:solidFill>
            <a:srgbClr val="FFCC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3200" b="1" spc="-150" dirty="0">
                <a:solidFill>
                  <a:schemeClr val="tx1"/>
                </a:solidFill>
                <a:latin typeface="BIZ UDゴシック" panose="020B0400000000000000" pitchFamily="49" charset="-128"/>
                <a:ea typeface="BIZ UDゴシック" panose="020B0400000000000000" pitchFamily="49" charset="-128"/>
              </a:rPr>
              <a:t>日本政府が拉致被害者として認定している</a:t>
            </a:r>
            <a:endParaRPr kumimoji="1" lang="en-US" altLang="ja-JP" sz="3200" b="1" spc="-150" dirty="0">
              <a:solidFill>
                <a:schemeClr val="tx1"/>
              </a:solidFill>
              <a:latin typeface="BIZ UDゴシック" panose="020B0400000000000000" pitchFamily="49" charset="-128"/>
              <a:ea typeface="BIZ UDゴシック" panose="020B0400000000000000" pitchFamily="49" charset="-128"/>
            </a:endParaRPr>
          </a:p>
          <a:p>
            <a:r>
              <a:rPr kumimoji="1" lang="en-US" altLang="ja-JP" sz="3200" b="1" spc="-150" dirty="0">
                <a:solidFill>
                  <a:schemeClr val="tx1"/>
                </a:solidFill>
                <a:latin typeface="BIZ UDゴシック" panose="020B0400000000000000" pitchFamily="49" charset="-128"/>
                <a:ea typeface="BIZ UDゴシック" panose="020B0400000000000000" pitchFamily="49" charset="-128"/>
              </a:rPr>
              <a:t>17</a:t>
            </a:r>
            <a:r>
              <a:rPr kumimoji="1" lang="ja-JP" altLang="en-US" sz="3200" b="1" spc="-150" dirty="0">
                <a:solidFill>
                  <a:schemeClr val="tx1"/>
                </a:solidFill>
                <a:latin typeface="BIZ UDゴシック" panose="020B0400000000000000" pitchFamily="49" charset="-128"/>
                <a:ea typeface="BIZ UDゴシック" panose="020B0400000000000000" pitchFamily="49" charset="-128"/>
              </a:rPr>
              <a:t>人のうち，帰国した５人以外の安否は不明（この中には鹿児島県関係者も含まれる。）</a:t>
            </a:r>
          </a:p>
        </p:txBody>
      </p:sp>
      <p:sp>
        <p:nvSpPr>
          <p:cNvPr id="6" name="角丸四角形 8">
            <a:extLst>
              <a:ext uri="{FF2B5EF4-FFF2-40B4-BE49-F238E27FC236}">
                <a16:creationId xmlns:a16="http://schemas.microsoft.com/office/drawing/2014/main" id="{3D8E43C8-0084-4069-9055-7C693D678356}"/>
              </a:ext>
            </a:extLst>
          </p:cNvPr>
          <p:cNvSpPr/>
          <p:nvPr/>
        </p:nvSpPr>
        <p:spPr>
          <a:xfrm>
            <a:off x="319345" y="1424321"/>
            <a:ext cx="3346329" cy="1709647"/>
          </a:xfrm>
          <a:prstGeom prst="roundRect">
            <a:avLst>
              <a:gd name="adj" fmla="val 11652"/>
            </a:avLst>
          </a:prstGeom>
          <a:solidFill>
            <a:srgbClr val="FFFF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3200" dirty="0">
                <a:solidFill>
                  <a:schemeClr val="tx1"/>
                </a:solidFill>
              </a:rPr>
              <a:t>平成</a:t>
            </a:r>
            <a:r>
              <a:rPr kumimoji="1" lang="en-US" altLang="ja-JP" sz="3200" dirty="0">
                <a:solidFill>
                  <a:schemeClr val="tx1"/>
                </a:solidFill>
              </a:rPr>
              <a:t>14</a:t>
            </a:r>
            <a:r>
              <a:rPr kumimoji="1" lang="ja-JP" altLang="en-US" sz="3200" dirty="0">
                <a:solidFill>
                  <a:schemeClr val="tx1"/>
                </a:solidFill>
              </a:rPr>
              <a:t>（</a:t>
            </a:r>
            <a:r>
              <a:rPr kumimoji="1" lang="en-US" altLang="ja-JP" sz="3200" dirty="0">
                <a:solidFill>
                  <a:schemeClr val="tx1"/>
                </a:solidFill>
              </a:rPr>
              <a:t>2002</a:t>
            </a:r>
            <a:r>
              <a:rPr kumimoji="1" lang="ja-JP" altLang="en-US" sz="3200" dirty="0">
                <a:solidFill>
                  <a:schemeClr val="tx1"/>
                </a:solidFill>
              </a:rPr>
              <a:t>）</a:t>
            </a:r>
            <a:r>
              <a:rPr lang="ja-JP" altLang="en-US" sz="3200" dirty="0">
                <a:solidFill>
                  <a:schemeClr val="tx1"/>
                </a:solidFill>
              </a:rPr>
              <a:t>年</a:t>
            </a:r>
            <a:endParaRPr lang="en-US" altLang="ja-JP" sz="3200" dirty="0">
              <a:solidFill>
                <a:schemeClr val="tx1"/>
              </a:solidFill>
            </a:endParaRPr>
          </a:p>
          <a:p>
            <a:r>
              <a:rPr kumimoji="1" lang="ja-JP" altLang="en-US" sz="2800" spc="-150" dirty="0">
                <a:solidFill>
                  <a:schemeClr val="tx1"/>
                </a:solidFill>
              </a:rPr>
              <a:t>第１回日朝首脳会談</a:t>
            </a:r>
          </a:p>
        </p:txBody>
      </p:sp>
      <p:sp>
        <p:nvSpPr>
          <p:cNvPr id="7" name="角丸四角形 8">
            <a:extLst>
              <a:ext uri="{FF2B5EF4-FFF2-40B4-BE49-F238E27FC236}">
                <a16:creationId xmlns:a16="http://schemas.microsoft.com/office/drawing/2014/main" id="{F251FD79-C9E7-4B24-A2CA-E9B162C98C65}"/>
              </a:ext>
            </a:extLst>
          </p:cNvPr>
          <p:cNvSpPr/>
          <p:nvPr/>
        </p:nvSpPr>
        <p:spPr>
          <a:xfrm>
            <a:off x="4460031" y="1395724"/>
            <a:ext cx="4630170" cy="1709648"/>
          </a:xfrm>
          <a:prstGeom prst="roundRect">
            <a:avLst>
              <a:gd name="adj" fmla="val 11652"/>
            </a:avLst>
          </a:prstGeom>
          <a:solidFill>
            <a:srgbClr val="FFFF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2800" dirty="0">
                <a:solidFill>
                  <a:schemeClr val="tx1"/>
                </a:solidFill>
              </a:rPr>
              <a:t>　</a:t>
            </a:r>
            <a:r>
              <a:rPr kumimoji="1" lang="ja-JP" altLang="en-US" sz="2800" dirty="0">
                <a:solidFill>
                  <a:schemeClr val="tx1"/>
                </a:solidFill>
                <a:latin typeface="BIZ UDゴシック" panose="020B0400000000000000" pitchFamily="49" charset="-128"/>
                <a:ea typeface="BIZ UDゴシック" panose="020B0400000000000000" pitchFamily="49" charset="-128"/>
              </a:rPr>
              <a:t>北朝鮮側が日本人の拉致を認め，拉致被害者５人の帰国</a:t>
            </a:r>
            <a:r>
              <a:rPr lang="ja-JP" altLang="en-US" sz="2800" dirty="0">
                <a:solidFill>
                  <a:schemeClr val="tx1"/>
                </a:solidFill>
                <a:latin typeface="BIZ UDゴシック" panose="020B0400000000000000" pitchFamily="49" charset="-128"/>
                <a:ea typeface="BIZ UDゴシック" panose="020B0400000000000000" pitchFamily="49" charset="-128"/>
              </a:rPr>
              <a:t>が実現</a:t>
            </a:r>
            <a:endParaRPr kumimoji="1" lang="ja-JP" altLang="en-US" sz="2800" dirty="0">
              <a:solidFill>
                <a:schemeClr val="tx1"/>
              </a:solidFill>
              <a:latin typeface="BIZ UDゴシック" panose="020B0400000000000000" pitchFamily="49" charset="-128"/>
              <a:ea typeface="BIZ UDゴシック" panose="020B0400000000000000" pitchFamily="49" charset="-128"/>
            </a:endParaRPr>
          </a:p>
        </p:txBody>
      </p:sp>
      <p:sp>
        <p:nvSpPr>
          <p:cNvPr id="8" name="角丸四角形 8">
            <a:extLst>
              <a:ext uri="{FF2B5EF4-FFF2-40B4-BE49-F238E27FC236}">
                <a16:creationId xmlns:a16="http://schemas.microsoft.com/office/drawing/2014/main" id="{133FE9DF-E951-4FCF-8D02-A36D55B3BCAE}"/>
              </a:ext>
            </a:extLst>
          </p:cNvPr>
          <p:cNvSpPr/>
          <p:nvPr/>
        </p:nvSpPr>
        <p:spPr>
          <a:xfrm>
            <a:off x="319344" y="3295178"/>
            <a:ext cx="3346329" cy="1028225"/>
          </a:xfrm>
          <a:prstGeom prst="roundRect">
            <a:avLst>
              <a:gd name="adj" fmla="val 11652"/>
            </a:avLst>
          </a:prstGeom>
          <a:solidFill>
            <a:srgbClr val="CCFF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3200" dirty="0">
                <a:solidFill>
                  <a:schemeClr val="tx1"/>
                </a:solidFill>
              </a:rPr>
              <a:t>平成</a:t>
            </a:r>
            <a:r>
              <a:rPr lang="en-US" altLang="ja-JP" sz="3200" dirty="0">
                <a:solidFill>
                  <a:schemeClr val="tx1"/>
                </a:solidFill>
              </a:rPr>
              <a:t>16</a:t>
            </a:r>
            <a:r>
              <a:rPr lang="ja-JP" altLang="en-US" sz="3200" dirty="0">
                <a:solidFill>
                  <a:schemeClr val="tx1"/>
                </a:solidFill>
              </a:rPr>
              <a:t>（</a:t>
            </a:r>
            <a:r>
              <a:rPr lang="en-US" altLang="ja-JP" sz="3200" dirty="0">
                <a:solidFill>
                  <a:schemeClr val="tx1"/>
                </a:solidFill>
              </a:rPr>
              <a:t>2002</a:t>
            </a:r>
            <a:r>
              <a:rPr lang="ja-JP" altLang="en-US" sz="3200" dirty="0">
                <a:solidFill>
                  <a:schemeClr val="tx1"/>
                </a:solidFill>
              </a:rPr>
              <a:t>）年</a:t>
            </a:r>
            <a:endParaRPr lang="en-US" altLang="ja-JP" sz="3200" dirty="0">
              <a:solidFill>
                <a:schemeClr val="tx1"/>
              </a:solidFill>
            </a:endParaRPr>
          </a:p>
        </p:txBody>
      </p:sp>
      <p:sp>
        <p:nvSpPr>
          <p:cNvPr id="10" name="角丸四角形 8">
            <a:extLst>
              <a:ext uri="{FF2B5EF4-FFF2-40B4-BE49-F238E27FC236}">
                <a16:creationId xmlns:a16="http://schemas.microsoft.com/office/drawing/2014/main" id="{F78EAD72-E12A-4C7C-8E3D-ABDA597406FA}"/>
              </a:ext>
            </a:extLst>
          </p:cNvPr>
          <p:cNvSpPr/>
          <p:nvPr/>
        </p:nvSpPr>
        <p:spPr>
          <a:xfrm>
            <a:off x="4460031" y="3295178"/>
            <a:ext cx="4630170" cy="1079645"/>
          </a:xfrm>
          <a:prstGeom prst="roundRect">
            <a:avLst>
              <a:gd name="adj" fmla="val 11652"/>
            </a:avLst>
          </a:prstGeom>
          <a:solidFill>
            <a:srgbClr val="CCFF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2800" dirty="0">
                <a:solidFill>
                  <a:schemeClr val="tx1"/>
                </a:solidFill>
                <a:latin typeface="BIZ UDゴシック" panose="020B0400000000000000" pitchFamily="49" charset="-128"/>
                <a:ea typeface="BIZ UDゴシック" panose="020B0400000000000000" pitchFamily="49" charset="-128"/>
              </a:rPr>
              <a:t>　一部の</a:t>
            </a:r>
            <a:r>
              <a:rPr kumimoji="1" lang="ja-JP" altLang="en-US" sz="2800" dirty="0">
                <a:solidFill>
                  <a:schemeClr val="tx1"/>
                </a:solidFill>
                <a:latin typeface="BIZ UDゴシック" panose="020B0400000000000000" pitchFamily="49" charset="-128"/>
                <a:ea typeface="BIZ UDゴシック" panose="020B0400000000000000" pitchFamily="49" charset="-128"/>
              </a:rPr>
              <a:t>拉致被害者家族の帰国が実現</a:t>
            </a:r>
          </a:p>
        </p:txBody>
      </p:sp>
      <p:sp>
        <p:nvSpPr>
          <p:cNvPr id="2" name="矢印: ストライプ 1">
            <a:extLst>
              <a:ext uri="{FF2B5EF4-FFF2-40B4-BE49-F238E27FC236}">
                <a16:creationId xmlns:a16="http://schemas.microsoft.com/office/drawing/2014/main" id="{FC27F2FC-A92B-432F-AF59-56169DC2B9D4}"/>
              </a:ext>
            </a:extLst>
          </p:cNvPr>
          <p:cNvSpPr/>
          <p:nvPr/>
        </p:nvSpPr>
        <p:spPr>
          <a:xfrm>
            <a:off x="3748558" y="1819968"/>
            <a:ext cx="682388" cy="930730"/>
          </a:xfrm>
          <a:prstGeom prst="strip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1" name="矢印: ストライプ 10">
            <a:extLst>
              <a:ext uri="{FF2B5EF4-FFF2-40B4-BE49-F238E27FC236}">
                <a16:creationId xmlns:a16="http://schemas.microsoft.com/office/drawing/2014/main" id="{2BCEF616-348D-477C-9263-D7C91919DC31}"/>
              </a:ext>
            </a:extLst>
          </p:cNvPr>
          <p:cNvSpPr/>
          <p:nvPr/>
        </p:nvSpPr>
        <p:spPr>
          <a:xfrm>
            <a:off x="3748558" y="3392673"/>
            <a:ext cx="682388" cy="930730"/>
          </a:xfrm>
          <a:prstGeom prst="strip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Tree>
    <p:extLst>
      <p:ext uri="{BB962C8B-B14F-4D97-AF65-F5344CB8AC3E}">
        <p14:creationId xmlns:p14="http://schemas.microsoft.com/office/powerpoint/2010/main" val="39915921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22639" y="333398"/>
            <a:ext cx="7111562" cy="6278750"/>
          </a:xfrm>
          <a:prstGeom prst="rect">
            <a:avLst/>
          </a:prstGeom>
        </p:spPr>
      </p:pic>
      <p:sp>
        <p:nvSpPr>
          <p:cNvPr id="3" name="角丸四角形 2"/>
          <p:cNvSpPr/>
          <p:nvPr/>
        </p:nvSpPr>
        <p:spPr>
          <a:xfrm>
            <a:off x="155643" y="6038943"/>
            <a:ext cx="2470826" cy="642024"/>
          </a:xfrm>
          <a:prstGeom prst="roundRect">
            <a:avLst/>
          </a:prstGeom>
          <a:solidFill>
            <a:srgbClr val="CCFF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dirty="0">
                <a:solidFill>
                  <a:schemeClr val="tx1"/>
                </a:solidFill>
                <a:latin typeface="+mn-ea"/>
              </a:rPr>
              <a:t>昭和</a:t>
            </a:r>
            <a:r>
              <a:rPr lang="en-US" altLang="ja-JP" dirty="0">
                <a:solidFill>
                  <a:schemeClr val="tx1"/>
                </a:solidFill>
                <a:latin typeface="+mn-ea"/>
              </a:rPr>
              <a:t>53</a:t>
            </a:r>
            <a:r>
              <a:rPr lang="ja-JP" altLang="en-US" dirty="0">
                <a:solidFill>
                  <a:schemeClr val="tx1"/>
                </a:solidFill>
                <a:latin typeface="+mn-ea"/>
              </a:rPr>
              <a:t>（</a:t>
            </a:r>
            <a:r>
              <a:rPr lang="en-US" altLang="ja-JP" dirty="0">
                <a:solidFill>
                  <a:schemeClr val="tx1"/>
                </a:solidFill>
                <a:latin typeface="+mn-ea"/>
              </a:rPr>
              <a:t>1978</a:t>
            </a:r>
            <a:r>
              <a:rPr lang="ja-JP" altLang="en-US" dirty="0">
                <a:solidFill>
                  <a:schemeClr val="tx1"/>
                </a:solidFill>
                <a:latin typeface="+mn-ea"/>
              </a:rPr>
              <a:t>）年８月</a:t>
            </a:r>
            <a:endParaRPr lang="en-US" altLang="ja-JP" dirty="0">
              <a:solidFill>
                <a:schemeClr val="tx1"/>
              </a:solidFill>
              <a:latin typeface="+mn-ea"/>
            </a:endParaRPr>
          </a:p>
          <a:p>
            <a:r>
              <a:rPr kumimoji="1" lang="ja-JP" altLang="en-US" dirty="0">
                <a:solidFill>
                  <a:schemeClr val="tx1"/>
                </a:solidFill>
                <a:latin typeface="+mn-ea"/>
              </a:rPr>
              <a:t>アベック拉致容疑事案</a:t>
            </a:r>
          </a:p>
        </p:txBody>
      </p:sp>
      <p:sp>
        <p:nvSpPr>
          <p:cNvPr id="6" name="角丸四角形 5"/>
          <p:cNvSpPr/>
          <p:nvPr/>
        </p:nvSpPr>
        <p:spPr>
          <a:xfrm>
            <a:off x="2715517" y="5877113"/>
            <a:ext cx="2355488" cy="642024"/>
          </a:xfrm>
          <a:prstGeom prst="roundRect">
            <a:avLst/>
          </a:prstGeom>
          <a:solidFill>
            <a:srgbClr val="CCFF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dirty="0">
                <a:solidFill>
                  <a:schemeClr val="tx1"/>
                </a:solidFill>
                <a:latin typeface="+mn-ea"/>
              </a:rPr>
              <a:t>昭和</a:t>
            </a:r>
            <a:r>
              <a:rPr lang="en-US" altLang="ja-JP" dirty="0">
                <a:solidFill>
                  <a:schemeClr val="tx1"/>
                </a:solidFill>
                <a:latin typeface="+mn-ea"/>
              </a:rPr>
              <a:t>55</a:t>
            </a:r>
            <a:r>
              <a:rPr lang="ja-JP" altLang="en-US" dirty="0">
                <a:solidFill>
                  <a:schemeClr val="tx1"/>
                </a:solidFill>
                <a:latin typeface="+mn-ea"/>
              </a:rPr>
              <a:t>（</a:t>
            </a:r>
            <a:r>
              <a:rPr lang="en-US" altLang="ja-JP" dirty="0">
                <a:solidFill>
                  <a:schemeClr val="tx1"/>
                </a:solidFill>
                <a:latin typeface="+mn-ea"/>
              </a:rPr>
              <a:t>1980</a:t>
            </a:r>
            <a:r>
              <a:rPr lang="ja-JP" altLang="en-US" dirty="0">
                <a:solidFill>
                  <a:schemeClr val="tx1"/>
                </a:solidFill>
                <a:latin typeface="+mn-ea"/>
              </a:rPr>
              <a:t>）年６月</a:t>
            </a:r>
            <a:endParaRPr lang="en-US" altLang="ja-JP" dirty="0">
              <a:solidFill>
                <a:schemeClr val="tx1"/>
              </a:solidFill>
              <a:latin typeface="+mn-ea"/>
            </a:endParaRPr>
          </a:p>
          <a:p>
            <a:r>
              <a:rPr lang="ja-JP" altLang="en-US" dirty="0">
                <a:solidFill>
                  <a:schemeClr val="tx1"/>
                </a:solidFill>
                <a:latin typeface="+mn-ea"/>
              </a:rPr>
              <a:t>辛光洙事件</a:t>
            </a:r>
            <a:endParaRPr kumimoji="1" lang="ja-JP" altLang="en-US" dirty="0">
              <a:solidFill>
                <a:schemeClr val="tx1"/>
              </a:solidFill>
              <a:latin typeface="+mn-ea"/>
            </a:endParaRPr>
          </a:p>
        </p:txBody>
      </p:sp>
      <p:sp>
        <p:nvSpPr>
          <p:cNvPr id="7" name="角丸四角形 6"/>
          <p:cNvSpPr/>
          <p:nvPr/>
        </p:nvSpPr>
        <p:spPr>
          <a:xfrm>
            <a:off x="64571" y="5076034"/>
            <a:ext cx="2355488" cy="642024"/>
          </a:xfrm>
          <a:prstGeom prst="roundRect">
            <a:avLst/>
          </a:prstGeom>
          <a:solidFill>
            <a:srgbClr val="CCFF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dirty="0">
                <a:solidFill>
                  <a:schemeClr val="tx1"/>
                </a:solidFill>
                <a:latin typeface="+mn-ea"/>
              </a:rPr>
              <a:t>昭和</a:t>
            </a:r>
            <a:r>
              <a:rPr lang="en-US" altLang="ja-JP" dirty="0">
                <a:solidFill>
                  <a:schemeClr val="tx1"/>
                </a:solidFill>
                <a:latin typeface="+mn-ea"/>
              </a:rPr>
              <a:t>53</a:t>
            </a:r>
            <a:r>
              <a:rPr lang="ja-JP" altLang="en-US" dirty="0">
                <a:solidFill>
                  <a:schemeClr val="tx1"/>
                </a:solidFill>
                <a:latin typeface="+mn-ea"/>
              </a:rPr>
              <a:t>（</a:t>
            </a:r>
            <a:r>
              <a:rPr lang="en-US" altLang="ja-JP" dirty="0">
                <a:solidFill>
                  <a:schemeClr val="tx1"/>
                </a:solidFill>
                <a:latin typeface="+mn-ea"/>
              </a:rPr>
              <a:t>1978</a:t>
            </a:r>
            <a:r>
              <a:rPr lang="ja-JP" altLang="en-US" dirty="0">
                <a:solidFill>
                  <a:schemeClr val="tx1"/>
                </a:solidFill>
                <a:latin typeface="+mn-ea"/>
              </a:rPr>
              <a:t>）年６月</a:t>
            </a:r>
            <a:endParaRPr lang="en-US" altLang="ja-JP" dirty="0">
              <a:solidFill>
                <a:schemeClr val="tx1"/>
              </a:solidFill>
              <a:latin typeface="+mn-ea"/>
            </a:endParaRPr>
          </a:p>
          <a:p>
            <a:r>
              <a:rPr kumimoji="1" lang="ja-JP" altLang="en-US" dirty="0">
                <a:solidFill>
                  <a:schemeClr val="tx1"/>
                </a:solidFill>
                <a:latin typeface="+mn-ea"/>
              </a:rPr>
              <a:t>李恩恵拉致容疑事案</a:t>
            </a:r>
          </a:p>
        </p:txBody>
      </p:sp>
      <p:sp>
        <p:nvSpPr>
          <p:cNvPr id="8" name="角丸四角形 7"/>
          <p:cNvSpPr/>
          <p:nvPr/>
        </p:nvSpPr>
        <p:spPr>
          <a:xfrm>
            <a:off x="816198" y="4113125"/>
            <a:ext cx="2355488" cy="642024"/>
          </a:xfrm>
          <a:prstGeom prst="roundRect">
            <a:avLst/>
          </a:prstGeom>
          <a:solidFill>
            <a:srgbClr val="CCFF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dirty="0">
                <a:solidFill>
                  <a:schemeClr val="tx1"/>
                </a:solidFill>
                <a:latin typeface="+mn-ea"/>
              </a:rPr>
              <a:t>昭和</a:t>
            </a:r>
            <a:r>
              <a:rPr lang="en-US" altLang="ja-JP" dirty="0">
                <a:solidFill>
                  <a:schemeClr val="tx1"/>
                </a:solidFill>
                <a:latin typeface="+mn-ea"/>
              </a:rPr>
              <a:t>52</a:t>
            </a:r>
            <a:r>
              <a:rPr lang="ja-JP" altLang="en-US" dirty="0">
                <a:solidFill>
                  <a:schemeClr val="tx1"/>
                </a:solidFill>
                <a:latin typeface="+mn-ea"/>
              </a:rPr>
              <a:t>（</a:t>
            </a:r>
            <a:r>
              <a:rPr lang="en-US" altLang="ja-JP" dirty="0">
                <a:solidFill>
                  <a:schemeClr val="tx1"/>
                </a:solidFill>
                <a:latin typeface="+mn-ea"/>
              </a:rPr>
              <a:t>1977</a:t>
            </a:r>
            <a:r>
              <a:rPr lang="ja-JP" altLang="en-US" dirty="0">
                <a:solidFill>
                  <a:schemeClr val="tx1"/>
                </a:solidFill>
                <a:latin typeface="+mn-ea"/>
              </a:rPr>
              <a:t>）年</a:t>
            </a:r>
            <a:r>
              <a:rPr lang="en-US" altLang="ja-JP" dirty="0">
                <a:solidFill>
                  <a:schemeClr val="tx1"/>
                </a:solidFill>
                <a:latin typeface="+mn-ea"/>
              </a:rPr>
              <a:t>10</a:t>
            </a:r>
            <a:r>
              <a:rPr lang="ja-JP" altLang="en-US" dirty="0">
                <a:solidFill>
                  <a:schemeClr val="tx1"/>
                </a:solidFill>
                <a:latin typeface="+mn-ea"/>
              </a:rPr>
              <a:t>月</a:t>
            </a:r>
            <a:endParaRPr lang="en-US" altLang="ja-JP" dirty="0">
              <a:solidFill>
                <a:schemeClr val="tx1"/>
              </a:solidFill>
              <a:latin typeface="+mn-ea"/>
            </a:endParaRPr>
          </a:p>
          <a:p>
            <a:r>
              <a:rPr lang="ja-JP" altLang="en-US" dirty="0">
                <a:solidFill>
                  <a:schemeClr val="tx1"/>
                </a:solidFill>
                <a:latin typeface="+mn-ea"/>
              </a:rPr>
              <a:t>女性</a:t>
            </a:r>
            <a:r>
              <a:rPr kumimoji="1" lang="ja-JP" altLang="en-US" dirty="0">
                <a:solidFill>
                  <a:schemeClr val="tx1"/>
                </a:solidFill>
                <a:latin typeface="+mn-ea"/>
              </a:rPr>
              <a:t>拉致容疑事案</a:t>
            </a:r>
          </a:p>
        </p:txBody>
      </p:sp>
      <p:sp>
        <p:nvSpPr>
          <p:cNvPr id="9" name="角丸四角形 8"/>
          <p:cNvSpPr/>
          <p:nvPr/>
        </p:nvSpPr>
        <p:spPr>
          <a:xfrm>
            <a:off x="2564130" y="3399070"/>
            <a:ext cx="2256347" cy="642024"/>
          </a:xfrm>
          <a:prstGeom prst="roundRect">
            <a:avLst/>
          </a:prstGeom>
          <a:solidFill>
            <a:srgbClr val="CCFF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dirty="0">
                <a:solidFill>
                  <a:schemeClr val="tx1"/>
                </a:solidFill>
                <a:latin typeface="+mn-ea"/>
              </a:rPr>
              <a:t>昭和</a:t>
            </a:r>
            <a:r>
              <a:rPr lang="en-US" altLang="ja-JP" dirty="0">
                <a:solidFill>
                  <a:schemeClr val="tx1"/>
                </a:solidFill>
                <a:latin typeface="+mn-ea"/>
              </a:rPr>
              <a:t>52</a:t>
            </a:r>
            <a:r>
              <a:rPr lang="ja-JP" altLang="en-US" dirty="0">
                <a:solidFill>
                  <a:schemeClr val="tx1"/>
                </a:solidFill>
                <a:latin typeface="+mn-ea"/>
              </a:rPr>
              <a:t>（</a:t>
            </a:r>
            <a:r>
              <a:rPr lang="en-US" altLang="ja-JP" dirty="0">
                <a:solidFill>
                  <a:schemeClr val="tx1"/>
                </a:solidFill>
                <a:latin typeface="+mn-ea"/>
              </a:rPr>
              <a:t>1977</a:t>
            </a:r>
            <a:r>
              <a:rPr lang="ja-JP" altLang="en-US" dirty="0">
                <a:solidFill>
                  <a:schemeClr val="tx1"/>
                </a:solidFill>
                <a:latin typeface="+mn-ea"/>
              </a:rPr>
              <a:t>）年９月</a:t>
            </a:r>
            <a:endParaRPr lang="en-US" altLang="ja-JP" dirty="0">
              <a:solidFill>
                <a:schemeClr val="tx1"/>
              </a:solidFill>
              <a:latin typeface="+mn-ea"/>
            </a:endParaRPr>
          </a:p>
          <a:p>
            <a:r>
              <a:rPr lang="ja-JP" altLang="en-US" dirty="0">
                <a:solidFill>
                  <a:schemeClr val="tx1"/>
                </a:solidFill>
                <a:latin typeface="+mn-ea"/>
              </a:rPr>
              <a:t>宇出津事件</a:t>
            </a:r>
            <a:endParaRPr lang="en-US" altLang="ja-JP" dirty="0">
              <a:solidFill>
                <a:schemeClr val="tx1"/>
              </a:solidFill>
              <a:latin typeface="+mn-ea"/>
            </a:endParaRPr>
          </a:p>
        </p:txBody>
      </p:sp>
      <p:sp>
        <p:nvSpPr>
          <p:cNvPr id="10" name="角丸四角形 9"/>
          <p:cNvSpPr/>
          <p:nvPr/>
        </p:nvSpPr>
        <p:spPr>
          <a:xfrm>
            <a:off x="3203197" y="2665947"/>
            <a:ext cx="2256348" cy="642024"/>
          </a:xfrm>
          <a:prstGeom prst="roundRect">
            <a:avLst/>
          </a:prstGeom>
          <a:solidFill>
            <a:srgbClr val="CCFF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dirty="0">
                <a:solidFill>
                  <a:schemeClr val="tx1"/>
                </a:solidFill>
                <a:latin typeface="+mn-ea"/>
              </a:rPr>
              <a:t>昭和</a:t>
            </a:r>
            <a:r>
              <a:rPr lang="en-US" altLang="ja-JP" dirty="0">
                <a:solidFill>
                  <a:schemeClr val="tx1"/>
                </a:solidFill>
                <a:latin typeface="+mn-ea"/>
              </a:rPr>
              <a:t>53</a:t>
            </a:r>
            <a:r>
              <a:rPr lang="ja-JP" altLang="en-US" dirty="0">
                <a:solidFill>
                  <a:schemeClr val="tx1"/>
                </a:solidFill>
                <a:latin typeface="+mn-ea"/>
              </a:rPr>
              <a:t>（</a:t>
            </a:r>
            <a:r>
              <a:rPr lang="en-US" altLang="ja-JP" dirty="0">
                <a:solidFill>
                  <a:schemeClr val="tx1"/>
                </a:solidFill>
                <a:latin typeface="+mn-ea"/>
              </a:rPr>
              <a:t>1978</a:t>
            </a:r>
            <a:r>
              <a:rPr lang="ja-JP" altLang="en-US" dirty="0">
                <a:solidFill>
                  <a:schemeClr val="tx1"/>
                </a:solidFill>
                <a:latin typeface="+mn-ea"/>
              </a:rPr>
              <a:t>）年８月</a:t>
            </a:r>
            <a:endParaRPr lang="en-US" altLang="ja-JP" dirty="0">
              <a:solidFill>
                <a:schemeClr val="tx1"/>
              </a:solidFill>
              <a:latin typeface="+mn-ea"/>
            </a:endParaRPr>
          </a:p>
          <a:p>
            <a:r>
              <a:rPr lang="ja-JP" altLang="en-US" dirty="0">
                <a:solidFill>
                  <a:schemeClr val="tx1"/>
                </a:solidFill>
                <a:latin typeface="+mn-ea"/>
              </a:rPr>
              <a:t>母娘</a:t>
            </a:r>
            <a:r>
              <a:rPr kumimoji="1" lang="ja-JP" altLang="en-US" dirty="0">
                <a:solidFill>
                  <a:schemeClr val="tx1"/>
                </a:solidFill>
                <a:latin typeface="+mn-ea"/>
              </a:rPr>
              <a:t>拉致容疑事案</a:t>
            </a:r>
          </a:p>
        </p:txBody>
      </p:sp>
      <p:sp>
        <p:nvSpPr>
          <p:cNvPr id="11" name="角丸四角形 10"/>
          <p:cNvSpPr/>
          <p:nvPr/>
        </p:nvSpPr>
        <p:spPr>
          <a:xfrm>
            <a:off x="5573010" y="3098635"/>
            <a:ext cx="2348477" cy="642024"/>
          </a:xfrm>
          <a:prstGeom prst="roundRect">
            <a:avLst/>
          </a:prstGeom>
          <a:solidFill>
            <a:srgbClr val="CCFF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dirty="0">
                <a:solidFill>
                  <a:schemeClr val="tx1"/>
                </a:solidFill>
                <a:latin typeface="+mn-ea"/>
              </a:rPr>
              <a:t>昭和</a:t>
            </a:r>
            <a:r>
              <a:rPr lang="en-US" altLang="ja-JP" dirty="0">
                <a:solidFill>
                  <a:schemeClr val="tx1"/>
                </a:solidFill>
                <a:latin typeface="+mn-ea"/>
              </a:rPr>
              <a:t>52</a:t>
            </a:r>
            <a:r>
              <a:rPr lang="ja-JP" altLang="en-US" dirty="0">
                <a:solidFill>
                  <a:schemeClr val="tx1"/>
                </a:solidFill>
                <a:latin typeface="+mn-ea"/>
              </a:rPr>
              <a:t>（</a:t>
            </a:r>
            <a:r>
              <a:rPr lang="en-US" altLang="ja-JP" dirty="0">
                <a:solidFill>
                  <a:schemeClr val="tx1"/>
                </a:solidFill>
                <a:latin typeface="+mn-ea"/>
              </a:rPr>
              <a:t>1977</a:t>
            </a:r>
            <a:r>
              <a:rPr lang="ja-JP" altLang="en-US" dirty="0">
                <a:solidFill>
                  <a:schemeClr val="tx1"/>
                </a:solidFill>
                <a:latin typeface="+mn-ea"/>
              </a:rPr>
              <a:t>）年</a:t>
            </a:r>
            <a:r>
              <a:rPr lang="en-US" altLang="ja-JP" dirty="0">
                <a:solidFill>
                  <a:schemeClr val="tx1"/>
                </a:solidFill>
                <a:latin typeface="+mn-ea"/>
              </a:rPr>
              <a:t>11</a:t>
            </a:r>
            <a:r>
              <a:rPr lang="ja-JP" altLang="en-US" dirty="0">
                <a:solidFill>
                  <a:schemeClr val="tx1"/>
                </a:solidFill>
                <a:latin typeface="+mn-ea"/>
              </a:rPr>
              <a:t>月</a:t>
            </a:r>
            <a:endParaRPr lang="en-US" altLang="ja-JP" dirty="0">
              <a:solidFill>
                <a:schemeClr val="tx1"/>
              </a:solidFill>
              <a:latin typeface="+mn-ea"/>
            </a:endParaRPr>
          </a:p>
          <a:p>
            <a:r>
              <a:rPr lang="ja-JP" altLang="en-US" dirty="0">
                <a:solidFill>
                  <a:schemeClr val="tx1"/>
                </a:solidFill>
                <a:latin typeface="+mn-ea"/>
              </a:rPr>
              <a:t>少女</a:t>
            </a:r>
            <a:r>
              <a:rPr kumimoji="1" lang="ja-JP" altLang="en-US" dirty="0">
                <a:solidFill>
                  <a:schemeClr val="tx1"/>
                </a:solidFill>
                <a:latin typeface="+mn-ea"/>
              </a:rPr>
              <a:t>拉致容疑事案</a:t>
            </a:r>
          </a:p>
        </p:txBody>
      </p:sp>
      <p:sp>
        <p:nvSpPr>
          <p:cNvPr id="12" name="角丸四角形 11"/>
          <p:cNvSpPr/>
          <p:nvPr/>
        </p:nvSpPr>
        <p:spPr>
          <a:xfrm>
            <a:off x="4118101" y="5202522"/>
            <a:ext cx="3041456" cy="642024"/>
          </a:xfrm>
          <a:prstGeom prst="roundRect">
            <a:avLst/>
          </a:prstGeom>
          <a:solidFill>
            <a:srgbClr val="CCFF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dirty="0">
                <a:solidFill>
                  <a:schemeClr val="tx1"/>
                </a:solidFill>
                <a:latin typeface="+mn-ea"/>
              </a:rPr>
              <a:t>昭和</a:t>
            </a:r>
            <a:r>
              <a:rPr lang="en-US" altLang="ja-JP" dirty="0">
                <a:solidFill>
                  <a:schemeClr val="tx1"/>
                </a:solidFill>
                <a:latin typeface="+mn-ea"/>
              </a:rPr>
              <a:t>53</a:t>
            </a:r>
            <a:r>
              <a:rPr lang="ja-JP" altLang="en-US" dirty="0">
                <a:solidFill>
                  <a:schemeClr val="tx1"/>
                </a:solidFill>
                <a:latin typeface="+mn-ea"/>
              </a:rPr>
              <a:t>（</a:t>
            </a:r>
            <a:r>
              <a:rPr lang="en-US" altLang="ja-JP" dirty="0">
                <a:solidFill>
                  <a:schemeClr val="tx1"/>
                </a:solidFill>
                <a:latin typeface="+mn-ea"/>
              </a:rPr>
              <a:t>1978</a:t>
            </a:r>
            <a:r>
              <a:rPr lang="ja-JP" altLang="en-US" dirty="0">
                <a:solidFill>
                  <a:schemeClr val="tx1"/>
                </a:solidFill>
                <a:latin typeface="+mn-ea"/>
              </a:rPr>
              <a:t>）年６月</a:t>
            </a:r>
            <a:endParaRPr lang="en-US" altLang="ja-JP" dirty="0">
              <a:solidFill>
                <a:schemeClr val="tx1"/>
              </a:solidFill>
              <a:latin typeface="+mn-ea"/>
            </a:endParaRPr>
          </a:p>
          <a:p>
            <a:r>
              <a:rPr lang="ja-JP" altLang="en-US" dirty="0">
                <a:solidFill>
                  <a:schemeClr val="tx1"/>
                </a:solidFill>
                <a:latin typeface="+mn-ea"/>
              </a:rPr>
              <a:t>元飲食店店員拉致容疑</a:t>
            </a:r>
            <a:r>
              <a:rPr kumimoji="1" lang="ja-JP" altLang="en-US" dirty="0">
                <a:solidFill>
                  <a:schemeClr val="tx1"/>
                </a:solidFill>
                <a:latin typeface="+mn-ea"/>
              </a:rPr>
              <a:t>事案</a:t>
            </a:r>
          </a:p>
        </p:txBody>
      </p:sp>
      <p:sp>
        <p:nvSpPr>
          <p:cNvPr id="13" name="角丸四角形 12"/>
          <p:cNvSpPr/>
          <p:nvPr/>
        </p:nvSpPr>
        <p:spPr>
          <a:xfrm>
            <a:off x="4492192" y="4488467"/>
            <a:ext cx="2420507" cy="642024"/>
          </a:xfrm>
          <a:prstGeom prst="roundRect">
            <a:avLst/>
          </a:prstGeom>
          <a:solidFill>
            <a:srgbClr val="CCFF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dirty="0">
                <a:solidFill>
                  <a:schemeClr val="tx1"/>
                </a:solidFill>
                <a:latin typeface="+mn-ea"/>
              </a:rPr>
              <a:t>昭和</a:t>
            </a:r>
            <a:r>
              <a:rPr lang="en-US" altLang="ja-JP" dirty="0">
                <a:solidFill>
                  <a:schemeClr val="tx1"/>
                </a:solidFill>
                <a:latin typeface="+mn-ea"/>
              </a:rPr>
              <a:t>53</a:t>
            </a:r>
            <a:r>
              <a:rPr lang="ja-JP" altLang="en-US" dirty="0">
                <a:solidFill>
                  <a:schemeClr val="tx1"/>
                </a:solidFill>
                <a:latin typeface="+mn-ea"/>
              </a:rPr>
              <a:t>（</a:t>
            </a:r>
            <a:r>
              <a:rPr lang="en-US" altLang="ja-JP" dirty="0">
                <a:solidFill>
                  <a:schemeClr val="tx1"/>
                </a:solidFill>
                <a:latin typeface="+mn-ea"/>
              </a:rPr>
              <a:t>1978</a:t>
            </a:r>
            <a:r>
              <a:rPr lang="ja-JP" altLang="en-US" dirty="0">
                <a:solidFill>
                  <a:schemeClr val="tx1"/>
                </a:solidFill>
                <a:latin typeface="+mn-ea"/>
              </a:rPr>
              <a:t>）年７月</a:t>
            </a:r>
            <a:endParaRPr lang="en-US" altLang="ja-JP" dirty="0">
              <a:solidFill>
                <a:schemeClr val="tx1"/>
              </a:solidFill>
              <a:latin typeface="+mn-ea"/>
            </a:endParaRPr>
          </a:p>
          <a:p>
            <a:r>
              <a:rPr lang="ja-JP" altLang="en-US" dirty="0">
                <a:solidFill>
                  <a:schemeClr val="tx1"/>
                </a:solidFill>
                <a:latin typeface="+mn-ea"/>
              </a:rPr>
              <a:t>アベック</a:t>
            </a:r>
            <a:r>
              <a:rPr kumimoji="1" lang="ja-JP" altLang="en-US" dirty="0">
                <a:solidFill>
                  <a:schemeClr val="tx1"/>
                </a:solidFill>
                <a:latin typeface="+mn-ea"/>
              </a:rPr>
              <a:t>拉致容疑事案</a:t>
            </a:r>
          </a:p>
        </p:txBody>
      </p:sp>
      <p:sp>
        <p:nvSpPr>
          <p:cNvPr id="14" name="角丸四角形 13"/>
          <p:cNvSpPr/>
          <p:nvPr/>
        </p:nvSpPr>
        <p:spPr>
          <a:xfrm>
            <a:off x="5091739" y="3791709"/>
            <a:ext cx="2420507" cy="642024"/>
          </a:xfrm>
          <a:prstGeom prst="roundRect">
            <a:avLst/>
          </a:prstGeom>
          <a:solidFill>
            <a:srgbClr val="CCFF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dirty="0">
                <a:solidFill>
                  <a:schemeClr val="tx1"/>
                </a:solidFill>
                <a:latin typeface="+mn-ea"/>
              </a:rPr>
              <a:t>昭和</a:t>
            </a:r>
            <a:r>
              <a:rPr lang="en-US" altLang="ja-JP" dirty="0">
                <a:solidFill>
                  <a:schemeClr val="tx1"/>
                </a:solidFill>
                <a:latin typeface="+mn-ea"/>
              </a:rPr>
              <a:t>53</a:t>
            </a:r>
            <a:r>
              <a:rPr lang="ja-JP" altLang="en-US" dirty="0">
                <a:solidFill>
                  <a:schemeClr val="tx1"/>
                </a:solidFill>
                <a:latin typeface="+mn-ea"/>
              </a:rPr>
              <a:t>（</a:t>
            </a:r>
            <a:r>
              <a:rPr lang="en-US" altLang="ja-JP" dirty="0">
                <a:solidFill>
                  <a:schemeClr val="tx1"/>
                </a:solidFill>
                <a:latin typeface="+mn-ea"/>
              </a:rPr>
              <a:t>1978</a:t>
            </a:r>
            <a:r>
              <a:rPr lang="ja-JP" altLang="en-US" dirty="0">
                <a:solidFill>
                  <a:schemeClr val="tx1"/>
                </a:solidFill>
                <a:latin typeface="+mn-ea"/>
              </a:rPr>
              <a:t>）年７月</a:t>
            </a:r>
            <a:endParaRPr lang="en-US" altLang="ja-JP" dirty="0">
              <a:solidFill>
                <a:schemeClr val="tx1"/>
              </a:solidFill>
              <a:latin typeface="+mn-ea"/>
            </a:endParaRPr>
          </a:p>
          <a:p>
            <a:r>
              <a:rPr lang="ja-JP" altLang="en-US" dirty="0">
                <a:solidFill>
                  <a:schemeClr val="tx1"/>
                </a:solidFill>
                <a:latin typeface="+mn-ea"/>
              </a:rPr>
              <a:t>アベック</a:t>
            </a:r>
            <a:r>
              <a:rPr kumimoji="1" lang="ja-JP" altLang="en-US" dirty="0">
                <a:solidFill>
                  <a:schemeClr val="tx1"/>
                </a:solidFill>
                <a:latin typeface="+mn-ea"/>
              </a:rPr>
              <a:t>拉致容疑事案</a:t>
            </a:r>
          </a:p>
        </p:txBody>
      </p:sp>
      <p:sp>
        <p:nvSpPr>
          <p:cNvPr id="4" name="角丸四角形 3"/>
          <p:cNvSpPr/>
          <p:nvPr/>
        </p:nvSpPr>
        <p:spPr>
          <a:xfrm>
            <a:off x="155642" y="58365"/>
            <a:ext cx="3047555" cy="2416726"/>
          </a:xfrm>
          <a:prstGeom prst="roundRect">
            <a:avLst>
              <a:gd name="adj" fmla="val 7007"/>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6" name="角丸四角形 15"/>
          <p:cNvSpPr/>
          <p:nvPr/>
        </p:nvSpPr>
        <p:spPr>
          <a:xfrm>
            <a:off x="265440" y="202122"/>
            <a:ext cx="2856905" cy="1006241"/>
          </a:xfrm>
          <a:prstGeom prst="roundRect">
            <a:avLst/>
          </a:prstGeom>
          <a:solidFill>
            <a:srgbClr val="CCFF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dirty="0">
                <a:solidFill>
                  <a:schemeClr val="tx1"/>
                </a:solidFill>
                <a:latin typeface="+mn-ea"/>
              </a:rPr>
              <a:t>昭和</a:t>
            </a:r>
            <a:r>
              <a:rPr lang="en-US" altLang="ja-JP" dirty="0">
                <a:solidFill>
                  <a:schemeClr val="tx1"/>
                </a:solidFill>
                <a:latin typeface="+mn-ea"/>
              </a:rPr>
              <a:t>58</a:t>
            </a:r>
            <a:r>
              <a:rPr lang="ja-JP" altLang="en-US" dirty="0">
                <a:solidFill>
                  <a:schemeClr val="tx1"/>
                </a:solidFill>
                <a:latin typeface="+mn-ea"/>
              </a:rPr>
              <a:t>（</a:t>
            </a:r>
            <a:r>
              <a:rPr lang="en-US" altLang="ja-JP" dirty="0">
                <a:solidFill>
                  <a:schemeClr val="tx1"/>
                </a:solidFill>
                <a:latin typeface="+mn-ea"/>
              </a:rPr>
              <a:t>1983</a:t>
            </a:r>
            <a:r>
              <a:rPr lang="ja-JP" altLang="en-US" dirty="0">
                <a:solidFill>
                  <a:schemeClr val="tx1"/>
                </a:solidFill>
                <a:latin typeface="+mn-ea"/>
              </a:rPr>
              <a:t>）年７月頃</a:t>
            </a:r>
            <a:endParaRPr lang="en-US" altLang="ja-JP" dirty="0">
              <a:solidFill>
                <a:schemeClr val="tx1"/>
              </a:solidFill>
              <a:latin typeface="+mn-ea"/>
            </a:endParaRPr>
          </a:p>
          <a:p>
            <a:r>
              <a:rPr lang="ja-JP" altLang="en-US" dirty="0">
                <a:solidFill>
                  <a:schemeClr val="tx1"/>
                </a:solidFill>
                <a:latin typeface="+mn-ea"/>
              </a:rPr>
              <a:t>欧州における日本人女性拉致容疑事案</a:t>
            </a:r>
            <a:endParaRPr kumimoji="1" lang="ja-JP" altLang="en-US" dirty="0">
              <a:solidFill>
                <a:schemeClr val="tx1"/>
              </a:solidFill>
              <a:latin typeface="+mn-ea"/>
            </a:endParaRPr>
          </a:p>
        </p:txBody>
      </p:sp>
      <p:sp>
        <p:nvSpPr>
          <p:cNvPr id="18" name="角丸四角形 17"/>
          <p:cNvSpPr/>
          <p:nvPr/>
        </p:nvSpPr>
        <p:spPr>
          <a:xfrm>
            <a:off x="236493" y="1324086"/>
            <a:ext cx="2885852" cy="1006241"/>
          </a:xfrm>
          <a:prstGeom prst="roundRect">
            <a:avLst/>
          </a:prstGeom>
          <a:solidFill>
            <a:srgbClr val="CCFF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dirty="0">
                <a:solidFill>
                  <a:schemeClr val="tx1"/>
                </a:solidFill>
                <a:latin typeface="+mn-ea"/>
              </a:rPr>
              <a:t>昭和</a:t>
            </a:r>
            <a:r>
              <a:rPr lang="en-US" altLang="ja-JP" dirty="0">
                <a:solidFill>
                  <a:schemeClr val="tx1"/>
                </a:solidFill>
                <a:latin typeface="+mn-ea"/>
              </a:rPr>
              <a:t>55</a:t>
            </a:r>
            <a:r>
              <a:rPr lang="ja-JP" altLang="en-US" dirty="0">
                <a:solidFill>
                  <a:schemeClr val="tx1"/>
                </a:solidFill>
                <a:latin typeface="+mn-ea"/>
              </a:rPr>
              <a:t>（</a:t>
            </a:r>
            <a:r>
              <a:rPr lang="en-US" altLang="ja-JP" dirty="0">
                <a:solidFill>
                  <a:schemeClr val="tx1"/>
                </a:solidFill>
                <a:latin typeface="+mn-ea"/>
              </a:rPr>
              <a:t>1980</a:t>
            </a:r>
            <a:r>
              <a:rPr lang="ja-JP" altLang="en-US" dirty="0">
                <a:solidFill>
                  <a:schemeClr val="tx1"/>
                </a:solidFill>
                <a:latin typeface="+mn-ea"/>
              </a:rPr>
              <a:t>）年５月頃</a:t>
            </a:r>
            <a:endParaRPr lang="en-US" altLang="ja-JP" dirty="0">
              <a:solidFill>
                <a:schemeClr val="tx1"/>
              </a:solidFill>
              <a:latin typeface="+mn-ea"/>
            </a:endParaRPr>
          </a:p>
          <a:p>
            <a:r>
              <a:rPr lang="ja-JP" altLang="en-US" dirty="0">
                <a:solidFill>
                  <a:schemeClr val="tx1"/>
                </a:solidFill>
                <a:latin typeface="+mn-ea"/>
              </a:rPr>
              <a:t>欧州における日本人男性拉致容疑事案</a:t>
            </a:r>
            <a:endParaRPr kumimoji="1" lang="ja-JP" altLang="en-US" dirty="0">
              <a:solidFill>
                <a:schemeClr val="tx1"/>
              </a:solidFill>
              <a:latin typeface="+mn-ea"/>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4EEC52F8-250B-41FA-829F-D19C3E8CE8B2}"/>
              </a:ext>
            </a:extLst>
          </p:cNvPr>
          <p:cNvSpPr>
            <a:spLocks noGrp="1"/>
          </p:cNvSpPr>
          <p:nvPr>
            <p:ph type="title"/>
          </p:nvPr>
        </p:nvSpPr>
        <p:spPr>
          <a:xfrm>
            <a:off x="628650" y="100361"/>
            <a:ext cx="7886700" cy="762000"/>
          </a:xfrm>
          <a:solidFill>
            <a:schemeClr val="accent4">
              <a:lumMod val="40000"/>
              <a:lumOff val="60000"/>
            </a:schemeClr>
          </a:solidFill>
        </p:spPr>
        <p:txBody>
          <a:bodyPr/>
          <a:lstStyle/>
          <a:p>
            <a:pPr algn="ctr">
              <a:defRPr/>
            </a:pPr>
            <a:r>
              <a:rPr lang="ja-JP" altLang="en-US" dirty="0"/>
              <a:t>鹿児島県関係</a:t>
            </a:r>
          </a:p>
        </p:txBody>
      </p:sp>
      <p:pic>
        <p:nvPicPr>
          <p:cNvPr id="95235" name="図 5">
            <a:extLst>
              <a:ext uri="{FF2B5EF4-FFF2-40B4-BE49-F238E27FC236}">
                <a16:creationId xmlns:a16="http://schemas.microsoft.com/office/drawing/2014/main" id="{0F7EFD01-B7F6-4DE3-8066-46D92930214F}"/>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l="-1253"/>
          <a:stretch/>
        </p:blipFill>
        <p:spPr bwMode="auto">
          <a:xfrm>
            <a:off x="510364" y="1037063"/>
            <a:ext cx="8020862" cy="55867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図 3">
            <a:extLst>
              <a:ext uri="{FF2B5EF4-FFF2-40B4-BE49-F238E27FC236}">
                <a16:creationId xmlns:a16="http://schemas.microsoft.com/office/drawing/2014/main" id="{B44A8006-8F2D-4F15-B3D7-7F10594BBD8C}"/>
              </a:ext>
            </a:extLst>
          </p:cNvPr>
          <p:cNvPicPr>
            <a:picLocks noChangeAspect="1"/>
          </p:cNvPicPr>
          <p:nvPr/>
        </p:nvPicPr>
        <p:blipFill>
          <a:blip r:embed="rId4"/>
          <a:stretch>
            <a:fillRect/>
          </a:stretch>
        </p:blipFill>
        <p:spPr>
          <a:xfrm>
            <a:off x="569507" y="4817327"/>
            <a:ext cx="8004986" cy="1940312"/>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a:extLst>
              <a:ext uri="{FF2B5EF4-FFF2-40B4-BE49-F238E27FC236}">
                <a16:creationId xmlns:a16="http://schemas.microsoft.com/office/drawing/2014/main" id="{2B261A6F-478A-42A8-A48E-C31E1828DE97}"/>
              </a:ext>
            </a:extLst>
          </p:cNvPr>
          <p:cNvSpPr>
            <a:spLocks noGrp="1"/>
          </p:cNvSpPr>
          <p:nvPr>
            <p:ph idx="1"/>
          </p:nvPr>
        </p:nvSpPr>
        <p:spPr>
          <a:xfrm>
            <a:off x="4367283" y="3126524"/>
            <a:ext cx="4148066" cy="3203765"/>
          </a:xfrm>
          <a:solidFill>
            <a:schemeClr val="accent1">
              <a:lumMod val="40000"/>
              <a:lumOff val="60000"/>
            </a:schemeClr>
          </a:solidFill>
        </p:spPr>
        <p:txBody>
          <a:bodyPr rtlCol="0" anchor="ctr">
            <a:normAutofit fontScale="92500"/>
          </a:bodyPr>
          <a:lstStyle/>
          <a:p>
            <a:pPr marL="0" indent="0" eaLnBrk="1" fontAlgn="auto" hangingPunct="1">
              <a:lnSpc>
                <a:spcPct val="120000"/>
              </a:lnSpc>
              <a:spcAft>
                <a:spcPts val="0"/>
              </a:spcAft>
              <a:buFont typeface="Arial" panose="020B0604020202020204" pitchFamily="34" charset="0"/>
              <a:buNone/>
              <a:defRPr/>
            </a:pPr>
            <a:r>
              <a:rPr lang="ja-JP" altLang="en-US" sz="3200" dirty="0">
                <a:latin typeface="BIZ UDゴシック" panose="020B0400000000000000" pitchFamily="49" charset="-128"/>
                <a:ea typeface="BIZ UDゴシック" panose="020B0400000000000000" pitchFamily="49" charset="-128"/>
              </a:rPr>
              <a:t>真相⇒分かっていない。</a:t>
            </a:r>
            <a:endParaRPr lang="en-US" altLang="ja-JP" sz="3200" u="sng" dirty="0">
              <a:latin typeface="BIZ UDゴシック" panose="020B0400000000000000" pitchFamily="49" charset="-128"/>
              <a:ea typeface="BIZ UDゴシック" panose="020B0400000000000000" pitchFamily="49" charset="-128"/>
            </a:endParaRPr>
          </a:p>
          <a:p>
            <a:pPr marL="0" indent="0" algn="ctr" eaLnBrk="1" fontAlgn="auto" hangingPunct="1">
              <a:lnSpc>
                <a:spcPct val="120000"/>
              </a:lnSpc>
              <a:spcAft>
                <a:spcPts val="0"/>
              </a:spcAft>
              <a:buFont typeface="Arial" panose="020B0604020202020204" pitchFamily="34" charset="0"/>
              <a:buNone/>
              <a:defRPr/>
            </a:pPr>
            <a:r>
              <a:rPr lang="ja-JP" altLang="en-US" sz="3200" u="sng" dirty="0">
                <a:latin typeface="BIZ UDゴシック" panose="020B0400000000000000" pitchFamily="49" charset="-128"/>
                <a:ea typeface="BIZ UDゴシック" panose="020B0400000000000000" pitchFamily="49" charset="-128"/>
              </a:rPr>
              <a:t>スパイの育成？</a:t>
            </a:r>
            <a:endParaRPr lang="en-US" altLang="ja-JP" sz="3200" u="sng" dirty="0">
              <a:latin typeface="BIZ UDゴシック" panose="020B0400000000000000" pitchFamily="49" charset="-128"/>
              <a:ea typeface="BIZ UDゴシック" panose="020B0400000000000000" pitchFamily="49" charset="-128"/>
            </a:endParaRPr>
          </a:p>
          <a:p>
            <a:pPr marL="0" indent="0" eaLnBrk="1" fontAlgn="auto" hangingPunct="1">
              <a:lnSpc>
                <a:spcPct val="120000"/>
              </a:lnSpc>
              <a:spcAft>
                <a:spcPts val="0"/>
              </a:spcAft>
              <a:buFont typeface="Arial" panose="020B0604020202020204" pitchFamily="34" charset="0"/>
              <a:buNone/>
              <a:defRPr/>
            </a:pPr>
            <a:r>
              <a:rPr lang="ja-JP" altLang="en-US" sz="3200" dirty="0">
                <a:latin typeface="BIZ UDゴシック" panose="020B0400000000000000" pitchFamily="49" charset="-128"/>
                <a:ea typeface="BIZ UDゴシック" panose="020B0400000000000000" pitchFamily="49" charset="-128"/>
              </a:rPr>
              <a:t>　朝鮮戦争休戦後，韓国へのスパイを送り込むため？</a:t>
            </a:r>
            <a:endParaRPr lang="en-US" altLang="ja-JP" sz="3200" dirty="0">
              <a:latin typeface="BIZ UDゴシック" panose="020B0400000000000000" pitchFamily="49" charset="-128"/>
              <a:ea typeface="BIZ UDゴシック" panose="020B0400000000000000" pitchFamily="49" charset="-128"/>
            </a:endParaRPr>
          </a:p>
        </p:txBody>
      </p:sp>
      <p:sp>
        <p:nvSpPr>
          <p:cNvPr id="2" name="タイトル 1">
            <a:extLst>
              <a:ext uri="{FF2B5EF4-FFF2-40B4-BE49-F238E27FC236}">
                <a16:creationId xmlns:a16="http://schemas.microsoft.com/office/drawing/2014/main" id="{D5DBADD3-BD4B-426A-BC05-AD2A5B2A31AE}"/>
              </a:ext>
            </a:extLst>
          </p:cNvPr>
          <p:cNvSpPr>
            <a:spLocks noGrp="1"/>
          </p:cNvSpPr>
          <p:nvPr>
            <p:ph type="title"/>
          </p:nvPr>
        </p:nvSpPr>
        <p:spPr>
          <a:xfrm>
            <a:off x="628650" y="365127"/>
            <a:ext cx="7886700" cy="835024"/>
          </a:xfrm>
          <a:solidFill>
            <a:schemeClr val="accent4">
              <a:lumMod val="60000"/>
              <a:lumOff val="40000"/>
            </a:schemeClr>
          </a:solidFill>
        </p:spPr>
        <p:txBody>
          <a:bodyPr rtlCol="0">
            <a:normAutofit/>
          </a:bodyPr>
          <a:lstStyle/>
          <a:p>
            <a:pPr algn="ctr" eaLnBrk="1" fontAlgn="auto" hangingPunct="1">
              <a:spcAft>
                <a:spcPts val="0"/>
              </a:spcAft>
              <a:defRPr/>
            </a:pPr>
            <a:r>
              <a:rPr lang="ja-JP" altLang="en-US" dirty="0">
                <a:latin typeface="ＭＳ Ｐゴシック" panose="020B0600070205080204" pitchFamily="50" charset="-128"/>
                <a:ea typeface="ＭＳ Ｐゴシック" panose="020B0600070205080204" pitchFamily="50" charset="-128"/>
                <a:cs typeface="+mj-cs"/>
              </a:rPr>
              <a:t>なぜ日本人を拉致したの？</a:t>
            </a:r>
            <a:endParaRPr lang="ja-JP" altLang="en-US" dirty="0">
              <a:cs typeface="+mj-cs"/>
            </a:endParaRPr>
          </a:p>
        </p:txBody>
      </p:sp>
      <p:pic>
        <p:nvPicPr>
          <p:cNvPr id="70660" name="図 3">
            <a:extLst>
              <a:ext uri="{FF2B5EF4-FFF2-40B4-BE49-F238E27FC236}">
                <a16:creationId xmlns:a16="http://schemas.microsoft.com/office/drawing/2014/main" id="{3AF61257-716B-44BD-85E1-4E44EF64C6C9}"/>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28649" y="3126524"/>
            <a:ext cx="3629452" cy="26493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コンテンツ プレースホルダー 2">
            <a:extLst>
              <a:ext uri="{FF2B5EF4-FFF2-40B4-BE49-F238E27FC236}">
                <a16:creationId xmlns:a16="http://schemas.microsoft.com/office/drawing/2014/main" id="{1F1DD3C5-711F-4632-B789-E4FE54637730}"/>
              </a:ext>
            </a:extLst>
          </p:cNvPr>
          <p:cNvSpPr txBox="1">
            <a:spLocks/>
          </p:cNvSpPr>
          <p:nvPr/>
        </p:nvSpPr>
        <p:spPr>
          <a:xfrm>
            <a:off x="628649" y="1561250"/>
            <a:ext cx="7886700" cy="1110514"/>
          </a:xfrm>
          <a:prstGeom prst="rect">
            <a:avLst/>
          </a:prstGeom>
          <a:solidFill>
            <a:schemeClr val="accent1">
              <a:lumMod val="40000"/>
              <a:lumOff val="60000"/>
            </a:schemeClr>
          </a:solidFill>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Font typeface="Arial" panose="020B0604020202020204" pitchFamily="34" charset="0"/>
              <a:buNone/>
              <a:defRPr/>
            </a:pPr>
            <a:r>
              <a:rPr lang="ja-JP" altLang="en-US" sz="3600" dirty="0">
                <a:latin typeface="HG明朝E" panose="02020909000000000000" pitchFamily="17" charset="-128"/>
                <a:ea typeface="HG明朝E" panose="02020909000000000000" pitchFamily="17" charset="-128"/>
              </a:rPr>
              <a:t>・　日本と北朝鮮との間には国交が</a:t>
            </a:r>
            <a:endParaRPr lang="en-US" altLang="ja-JP" sz="3600" dirty="0">
              <a:latin typeface="HG明朝E" panose="02020909000000000000" pitchFamily="17" charset="-128"/>
              <a:ea typeface="HG明朝E" panose="02020909000000000000" pitchFamily="17" charset="-128"/>
            </a:endParaRPr>
          </a:p>
          <a:p>
            <a:pPr marL="0" indent="0">
              <a:buFont typeface="Arial" panose="020B0604020202020204" pitchFamily="34" charset="0"/>
              <a:buNone/>
              <a:defRPr/>
            </a:pPr>
            <a:r>
              <a:rPr lang="ja-JP" altLang="en-US" sz="3600" dirty="0">
                <a:latin typeface="HG明朝E" panose="02020909000000000000" pitchFamily="17" charset="-128"/>
                <a:ea typeface="HG明朝E" panose="02020909000000000000" pitchFamily="17" charset="-128"/>
              </a:rPr>
              <a:t>　ない。</a:t>
            </a:r>
            <a:endParaRPr lang="en-US" altLang="ja-JP" sz="3600" dirty="0">
              <a:latin typeface="HG明朝E" panose="02020909000000000000" pitchFamily="17" charset="-128"/>
              <a:ea typeface="HG明朝E" panose="02020909000000000000" pitchFamily="17" charset="-128"/>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7A171B30-77BA-41E6-9BA1-52FEF7D11AF5}"/>
              </a:ext>
            </a:extLst>
          </p:cNvPr>
          <p:cNvSpPr>
            <a:spLocks noGrp="1"/>
          </p:cNvSpPr>
          <p:nvPr>
            <p:ph type="title"/>
          </p:nvPr>
        </p:nvSpPr>
        <p:spPr>
          <a:xfrm>
            <a:off x="628650" y="407988"/>
            <a:ext cx="7886700" cy="792163"/>
          </a:xfrm>
          <a:solidFill>
            <a:schemeClr val="accent4">
              <a:lumMod val="60000"/>
              <a:lumOff val="40000"/>
            </a:schemeClr>
          </a:solidFill>
        </p:spPr>
        <p:txBody>
          <a:bodyPr rtlCol="0">
            <a:normAutofit/>
          </a:bodyPr>
          <a:lstStyle/>
          <a:p>
            <a:pPr algn="ctr" eaLnBrk="1" fontAlgn="auto" hangingPunct="1">
              <a:spcAft>
                <a:spcPts val="0"/>
              </a:spcAft>
              <a:defRPr/>
            </a:pPr>
            <a:r>
              <a:rPr lang="ja-JP" altLang="en-US" dirty="0">
                <a:latin typeface="ＭＳ Ｐゴシック" panose="020B0600070205080204" pitchFamily="50" charset="-128"/>
                <a:ea typeface="ＭＳ Ｐゴシック" panose="020B0600070205080204" pitchFamily="50" charset="-128"/>
                <a:cs typeface="+mj-cs"/>
              </a:rPr>
              <a:t>北朝鮮による説明の問題点</a:t>
            </a:r>
            <a:endParaRPr lang="ja-JP" altLang="en-US" dirty="0">
              <a:cs typeface="+mj-cs"/>
            </a:endParaRPr>
          </a:p>
        </p:txBody>
      </p:sp>
      <p:sp>
        <p:nvSpPr>
          <p:cNvPr id="3" name="コンテンツ プレースホルダー 2">
            <a:extLst>
              <a:ext uri="{FF2B5EF4-FFF2-40B4-BE49-F238E27FC236}">
                <a16:creationId xmlns:a16="http://schemas.microsoft.com/office/drawing/2014/main" id="{338A97EF-132B-4663-8A4D-136F59BA7C30}"/>
              </a:ext>
            </a:extLst>
          </p:cNvPr>
          <p:cNvSpPr>
            <a:spLocks noGrp="1"/>
          </p:cNvSpPr>
          <p:nvPr>
            <p:ph idx="1"/>
          </p:nvPr>
        </p:nvSpPr>
        <p:spPr>
          <a:xfrm>
            <a:off x="628650" y="1524000"/>
            <a:ext cx="7886700" cy="5029200"/>
          </a:xfrm>
          <a:solidFill>
            <a:schemeClr val="accent1">
              <a:lumMod val="40000"/>
              <a:lumOff val="60000"/>
            </a:schemeClr>
          </a:solidFill>
        </p:spPr>
        <p:txBody>
          <a:bodyPr rtlCol="0" anchor="ctr">
            <a:noAutofit/>
          </a:bodyPr>
          <a:lstStyle/>
          <a:p>
            <a:pPr marL="174625" indent="-174625" eaLnBrk="1" fontAlgn="auto" hangingPunct="1">
              <a:lnSpc>
                <a:spcPct val="120000"/>
              </a:lnSpc>
              <a:spcAft>
                <a:spcPts val="0"/>
              </a:spcAft>
              <a:buFont typeface="Arial" panose="020B0604020202020204" pitchFamily="34" charset="0"/>
              <a:buNone/>
              <a:defRPr/>
            </a:pPr>
            <a:r>
              <a:rPr lang="en-US" altLang="ja-JP" sz="3200" spc="-300" dirty="0">
                <a:latin typeface="ＤＦ平成明朝体W7" panose="02020709000000000000" pitchFamily="17" charset="-128"/>
                <a:ea typeface="ＤＦ平成明朝体W7" panose="02020709000000000000" pitchFamily="17" charset="-128"/>
              </a:rPr>
              <a:t>1</a:t>
            </a:r>
            <a:r>
              <a:rPr lang="ja-JP" altLang="en-US" sz="3200" spc="-300" dirty="0">
                <a:latin typeface="ＤＦ平成明朝体W7" panose="02020709000000000000" pitchFamily="17" charset="-128"/>
                <a:ea typeface="ＤＦ平成明朝体W7" panose="02020709000000000000" pitchFamily="17" charset="-128"/>
              </a:rPr>
              <a:t>　客観的な証拠が示されていない。</a:t>
            </a:r>
          </a:p>
          <a:p>
            <a:pPr marL="174625" indent="-174625" eaLnBrk="1" fontAlgn="auto" hangingPunct="1">
              <a:lnSpc>
                <a:spcPct val="120000"/>
              </a:lnSpc>
              <a:spcAft>
                <a:spcPts val="0"/>
              </a:spcAft>
              <a:buFont typeface="Arial" panose="020B0604020202020204" pitchFamily="34" charset="0"/>
              <a:buNone/>
              <a:defRPr/>
            </a:pPr>
            <a:r>
              <a:rPr lang="en-US" altLang="ja-JP" sz="3200" spc="-300" dirty="0">
                <a:latin typeface="ＤＦ平成明朝体W7" panose="02020709000000000000" pitchFamily="17" charset="-128"/>
                <a:ea typeface="ＤＦ平成明朝体W7" panose="02020709000000000000" pitchFamily="17" charset="-128"/>
              </a:rPr>
              <a:t>2</a:t>
            </a:r>
            <a:r>
              <a:rPr lang="ja-JP" altLang="en-US" sz="3200" spc="-300" dirty="0">
                <a:latin typeface="ＤＦ平成明朝体W7" panose="02020709000000000000" pitchFamily="17" charset="-128"/>
                <a:ea typeface="ＤＦ平成明朝体W7" panose="02020709000000000000" pitchFamily="17" charset="-128"/>
              </a:rPr>
              <a:t>　説明は，矛盾点が多い。</a:t>
            </a:r>
          </a:p>
          <a:p>
            <a:pPr marL="174625" indent="-174625" eaLnBrk="1" fontAlgn="auto" hangingPunct="1">
              <a:lnSpc>
                <a:spcPct val="120000"/>
              </a:lnSpc>
              <a:spcAft>
                <a:spcPts val="0"/>
              </a:spcAft>
              <a:buFont typeface="Arial" panose="020B0604020202020204" pitchFamily="34" charset="0"/>
              <a:buNone/>
              <a:defRPr/>
            </a:pPr>
            <a:r>
              <a:rPr lang="en-US" altLang="ja-JP" sz="3200" spc="-300" dirty="0">
                <a:latin typeface="ＤＦ平成明朝体W7" panose="02020709000000000000" pitchFamily="17" charset="-128"/>
                <a:ea typeface="ＤＦ平成明朝体W7" panose="02020709000000000000" pitchFamily="17" charset="-128"/>
              </a:rPr>
              <a:t>3</a:t>
            </a:r>
            <a:r>
              <a:rPr lang="ja-JP" altLang="en-US" sz="3200" spc="-300" dirty="0">
                <a:latin typeface="ＤＦ平成明朝体W7" panose="02020709000000000000" pitchFamily="17" charset="-128"/>
                <a:ea typeface="ＤＦ平成明朝体W7" panose="02020709000000000000" pitchFamily="17" charset="-128"/>
              </a:rPr>
              <a:t>　入境していないとされた被害者は，いずれも北朝鮮の関与が明らか。</a:t>
            </a:r>
          </a:p>
          <a:p>
            <a:pPr marL="174625" indent="-174625" eaLnBrk="1" fontAlgn="auto" hangingPunct="1">
              <a:lnSpc>
                <a:spcPct val="120000"/>
              </a:lnSpc>
              <a:spcAft>
                <a:spcPts val="0"/>
              </a:spcAft>
              <a:buFont typeface="Arial" panose="020B0604020202020204" pitchFamily="34" charset="0"/>
              <a:buNone/>
              <a:defRPr/>
            </a:pPr>
            <a:r>
              <a:rPr lang="en-US" altLang="ja-JP" sz="3200" spc="-300" dirty="0">
                <a:latin typeface="ＤＦ平成明朝体W7" panose="02020709000000000000" pitchFamily="17" charset="-128"/>
                <a:ea typeface="ＤＦ平成明朝体W7" panose="02020709000000000000" pitchFamily="17" charset="-128"/>
              </a:rPr>
              <a:t>4</a:t>
            </a:r>
            <a:r>
              <a:rPr lang="ja-JP" altLang="en-US" sz="3200" spc="-300" dirty="0">
                <a:latin typeface="ＤＦ平成明朝体W7" panose="02020709000000000000" pitchFamily="17" charset="-128"/>
                <a:ea typeface="ＤＦ平成明朝体W7" panose="02020709000000000000" pitchFamily="17" charset="-128"/>
              </a:rPr>
              <a:t>　拉致の責任者が処罰されたとは認めがたい。</a:t>
            </a:r>
          </a:p>
          <a:p>
            <a:pPr marL="0" indent="0" eaLnBrk="1" fontAlgn="auto" hangingPunct="1">
              <a:lnSpc>
                <a:spcPct val="120000"/>
              </a:lnSpc>
              <a:spcAft>
                <a:spcPts val="0"/>
              </a:spcAft>
              <a:buFont typeface="Arial" panose="020B0604020202020204" pitchFamily="34" charset="0"/>
              <a:buNone/>
              <a:defRPr/>
            </a:pPr>
            <a:r>
              <a:rPr lang="ja-JP" altLang="en-US" sz="3200" b="1" dirty="0">
                <a:latin typeface="ＭＳ Ｐゴシック" panose="020B0600070205080204" pitchFamily="50" charset="-128"/>
              </a:rPr>
              <a:t>　⇒　日本政府は，北朝鮮の説明を受け</a:t>
            </a:r>
            <a:endParaRPr lang="en-US" altLang="ja-JP" sz="3200" b="1" dirty="0">
              <a:latin typeface="ＭＳ Ｐゴシック" panose="020B0600070205080204" pitchFamily="50" charset="-128"/>
            </a:endParaRPr>
          </a:p>
          <a:p>
            <a:pPr marL="0" indent="0" eaLnBrk="1" fontAlgn="auto" hangingPunct="1">
              <a:lnSpc>
                <a:spcPct val="120000"/>
              </a:lnSpc>
              <a:spcAft>
                <a:spcPts val="0"/>
              </a:spcAft>
              <a:buFont typeface="Arial" panose="020B0604020202020204" pitchFamily="34" charset="0"/>
              <a:buNone/>
              <a:defRPr/>
            </a:pPr>
            <a:r>
              <a:rPr lang="ja-JP" altLang="en-US" sz="3200" b="1" dirty="0">
                <a:latin typeface="ＭＳ Ｐゴシック" panose="020B0600070205080204" pitchFamily="50" charset="-128"/>
              </a:rPr>
              <a:t>　　入れられない。</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2"/>
          </p:nvPr>
        </p:nvSpPr>
        <p:spPr/>
        <p:txBody>
          <a:bodyPr/>
          <a:lstStyle/>
          <a:p>
            <a:fld id="{90237AB0-5452-4974-B0D6-AAC534A68F92}" type="slidenum">
              <a:rPr kumimoji="1" lang="ja-JP" altLang="en-US" smtClean="0"/>
              <a:t>8</a:t>
            </a:fld>
            <a:endParaRPr kumimoji="1" lang="ja-JP" altLang="en-US"/>
          </a:p>
        </p:txBody>
      </p:sp>
      <p:sp>
        <p:nvSpPr>
          <p:cNvPr id="6" name="角丸四角形 5"/>
          <p:cNvSpPr/>
          <p:nvPr/>
        </p:nvSpPr>
        <p:spPr>
          <a:xfrm>
            <a:off x="268941" y="206276"/>
            <a:ext cx="8686800" cy="516991"/>
          </a:xfrm>
          <a:prstGeom prst="roundRect">
            <a:avLst>
              <a:gd name="adj" fmla="val 50000"/>
            </a:avLst>
          </a:prstGeom>
          <a:solidFill>
            <a:srgbClr val="FFCC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角丸四角形 12"/>
          <p:cNvSpPr/>
          <p:nvPr/>
        </p:nvSpPr>
        <p:spPr>
          <a:xfrm>
            <a:off x="723815" y="2287879"/>
            <a:ext cx="7664255" cy="110161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r>
              <a:rPr kumimoji="1" lang="ja-JP" altLang="en-US" sz="3200" spc="-150" dirty="0">
                <a:latin typeface="BIZ UDゴシック" panose="020B0400000000000000" pitchFamily="49" charset="-128"/>
                <a:ea typeface="BIZ UDゴシック" panose="020B0400000000000000" pitchFamily="49" charset="-128"/>
              </a:rPr>
              <a:t>拉致問題その他北朝鮮当局による人権侵害問題への対処に関する法律 </a:t>
            </a:r>
            <a:r>
              <a:rPr kumimoji="1" lang="en-US" altLang="ja-JP" sz="2400" spc="-300" dirty="0">
                <a:latin typeface="BIZ UDゴシック" panose="020B0400000000000000" pitchFamily="49" charset="-128"/>
                <a:ea typeface="BIZ UDゴシック" panose="020B0400000000000000" pitchFamily="49" charset="-128"/>
              </a:rPr>
              <a:t>(</a:t>
            </a:r>
            <a:r>
              <a:rPr lang="ja-JP" altLang="en-US" sz="2400" spc="-300" dirty="0">
                <a:latin typeface="BIZ UDゴシック" panose="020B0400000000000000" pitchFamily="49" charset="-128"/>
                <a:ea typeface="BIZ UDゴシック" panose="020B0400000000000000" pitchFamily="49" charset="-128"/>
              </a:rPr>
              <a:t>平成</a:t>
            </a:r>
            <a:r>
              <a:rPr lang="en-US" altLang="ja-JP" sz="2400" spc="-300" dirty="0">
                <a:latin typeface="BIZ UDゴシック" panose="020B0400000000000000" pitchFamily="49" charset="-128"/>
                <a:ea typeface="BIZ UDゴシック" panose="020B0400000000000000" pitchFamily="49" charset="-128"/>
              </a:rPr>
              <a:t>18(2006)</a:t>
            </a:r>
            <a:r>
              <a:rPr lang="ja-JP" altLang="en-US" sz="2400" spc="-300" dirty="0">
                <a:latin typeface="BIZ UDゴシック" panose="020B0400000000000000" pitchFamily="49" charset="-128"/>
                <a:ea typeface="BIZ UDゴシック" panose="020B0400000000000000" pitchFamily="49" charset="-128"/>
              </a:rPr>
              <a:t>年６月</a:t>
            </a:r>
            <a:r>
              <a:rPr kumimoji="1" lang="en-US" altLang="ja-JP" sz="2400" spc="-300" dirty="0">
                <a:latin typeface="BIZ UDゴシック" panose="020B0400000000000000" pitchFamily="49" charset="-128"/>
                <a:ea typeface="BIZ UDゴシック" panose="020B0400000000000000" pitchFamily="49" charset="-128"/>
              </a:rPr>
              <a:t>)</a:t>
            </a:r>
            <a:endParaRPr kumimoji="1" lang="ja-JP" altLang="en-US" sz="2400" spc="-300" dirty="0">
              <a:latin typeface="BIZ UDゴシック" panose="020B0400000000000000" pitchFamily="49" charset="-128"/>
              <a:ea typeface="BIZ UDゴシック" panose="020B0400000000000000" pitchFamily="49" charset="-128"/>
            </a:endParaRPr>
          </a:p>
        </p:txBody>
      </p:sp>
      <p:sp>
        <p:nvSpPr>
          <p:cNvPr id="10" name="正方形/長方形 9">
            <a:extLst>
              <a:ext uri="{FF2B5EF4-FFF2-40B4-BE49-F238E27FC236}">
                <a16:creationId xmlns:a16="http://schemas.microsoft.com/office/drawing/2014/main" id="{65E712E1-7E16-4BD6-AD49-75036385DC83}"/>
              </a:ext>
            </a:extLst>
          </p:cNvPr>
          <p:cNvSpPr/>
          <p:nvPr/>
        </p:nvSpPr>
        <p:spPr>
          <a:xfrm>
            <a:off x="283765" y="182170"/>
            <a:ext cx="8752658" cy="584775"/>
          </a:xfrm>
          <a:prstGeom prst="rect">
            <a:avLst/>
          </a:prstGeom>
          <a:noFill/>
        </p:spPr>
        <p:txBody>
          <a:bodyPr wrap="square" lIns="91440" tIns="45720" rIns="91440" bIns="45720">
            <a:spAutoFit/>
          </a:bodyPr>
          <a:lstStyle/>
          <a:p>
            <a:pPr algn="ctr"/>
            <a:r>
              <a:rPr lang="ja-JP" altLang="en-US" sz="3200" b="1" dirty="0">
                <a:ln w="10160">
                  <a:solidFill>
                    <a:schemeClr val="accent5"/>
                  </a:solidFill>
                  <a:prstDash val="solid"/>
                </a:ln>
                <a:solidFill>
                  <a:srgbClr val="FFFFFF"/>
                </a:solidFill>
                <a:effectLst>
                  <a:outerShdw blurRad="38100" dist="22860" dir="5400000" algn="tl" rotWithShape="0">
                    <a:srgbClr val="000000">
                      <a:alpha val="30000"/>
                    </a:srgbClr>
                  </a:outerShdw>
                </a:effectLst>
                <a:latin typeface="ＤＨＰ特太ゴシック体" panose="020B0500000000000000" pitchFamily="50" charset="-128"/>
                <a:ea typeface="ＤＨＰ特太ゴシック体" panose="020B0500000000000000" pitchFamily="50" charset="-128"/>
              </a:rPr>
              <a:t>２　拉致被害者等の人権を守るための支援等</a:t>
            </a:r>
          </a:p>
        </p:txBody>
      </p:sp>
      <p:sp>
        <p:nvSpPr>
          <p:cNvPr id="3" name="矢印: 下 2">
            <a:extLst>
              <a:ext uri="{FF2B5EF4-FFF2-40B4-BE49-F238E27FC236}">
                <a16:creationId xmlns:a16="http://schemas.microsoft.com/office/drawing/2014/main" id="{70A5D080-73E0-4EC0-A746-4E8D0B1E7E68}"/>
              </a:ext>
            </a:extLst>
          </p:cNvPr>
          <p:cNvSpPr/>
          <p:nvPr/>
        </p:nvSpPr>
        <p:spPr>
          <a:xfrm>
            <a:off x="3878635" y="2064075"/>
            <a:ext cx="898082" cy="205209"/>
          </a:xfrm>
          <a:prstGeom prst="down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角丸四角形 6">
            <a:extLst>
              <a:ext uri="{FF2B5EF4-FFF2-40B4-BE49-F238E27FC236}">
                <a16:creationId xmlns:a16="http://schemas.microsoft.com/office/drawing/2014/main" id="{53E98EC0-0392-4BC0-9103-CE4144297A1B}"/>
              </a:ext>
            </a:extLst>
          </p:cNvPr>
          <p:cNvSpPr/>
          <p:nvPr/>
        </p:nvSpPr>
        <p:spPr>
          <a:xfrm>
            <a:off x="841343" y="3705794"/>
            <a:ext cx="7429200" cy="672152"/>
          </a:xfrm>
          <a:prstGeom prst="roundRect">
            <a:avLst>
              <a:gd name="adj" fmla="val 26877"/>
            </a:avLst>
          </a:prstGeom>
          <a:solidFill>
            <a:srgbClr val="FFFF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2800" spc="-150" dirty="0">
                <a:solidFill>
                  <a:schemeClr val="tx1"/>
                </a:solidFill>
                <a:latin typeface="BIZ UDゴシック" panose="020B0400000000000000" pitchFamily="49" charset="-128"/>
                <a:ea typeface="BIZ UDゴシック" panose="020B0400000000000000" pitchFamily="49" charset="-128"/>
              </a:rPr>
              <a:t>○　国及び地方公共団体の責務等が定められる</a:t>
            </a:r>
            <a:endParaRPr lang="en-US" altLang="ja-JP" sz="2800" spc="-150" dirty="0">
              <a:solidFill>
                <a:schemeClr val="tx1"/>
              </a:solidFill>
              <a:latin typeface="BIZ UDゴシック" panose="020B0400000000000000" pitchFamily="49" charset="-128"/>
              <a:ea typeface="BIZ UDゴシック" panose="020B0400000000000000" pitchFamily="49" charset="-128"/>
            </a:endParaRPr>
          </a:p>
        </p:txBody>
      </p:sp>
      <p:sp>
        <p:nvSpPr>
          <p:cNvPr id="15" name="角丸四角形 6">
            <a:extLst>
              <a:ext uri="{FF2B5EF4-FFF2-40B4-BE49-F238E27FC236}">
                <a16:creationId xmlns:a16="http://schemas.microsoft.com/office/drawing/2014/main" id="{5A273209-EEC0-4746-AD6A-01104566F183}"/>
              </a:ext>
            </a:extLst>
          </p:cNvPr>
          <p:cNvSpPr/>
          <p:nvPr/>
        </p:nvSpPr>
        <p:spPr>
          <a:xfrm>
            <a:off x="841344" y="4492098"/>
            <a:ext cx="7429199" cy="2028029"/>
          </a:xfrm>
          <a:prstGeom prst="roundRect">
            <a:avLst>
              <a:gd name="adj" fmla="val 9156"/>
            </a:avLst>
          </a:prstGeom>
          <a:solidFill>
            <a:srgbClr val="FFFF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2800" dirty="0">
                <a:solidFill>
                  <a:schemeClr val="tx1"/>
                </a:solidFill>
                <a:latin typeface="BIZ UDゴシック" panose="020B0400000000000000" pitchFamily="49" charset="-128"/>
                <a:ea typeface="BIZ UDゴシック" panose="020B0400000000000000" pitchFamily="49" charset="-128"/>
              </a:rPr>
              <a:t>〇　</a:t>
            </a:r>
            <a:r>
              <a:rPr lang="ja-JP" altLang="en-US" sz="2800" spc="-150" dirty="0">
                <a:solidFill>
                  <a:schemeClr val="tx1"/>
                </a:solidFill>
                <a:latin typeface="BIZ UDゴシック" panose="020B0400000000000000" pitchFamily="49" charset="-128"/>
                <a:ea typeface="BIZ UDゴシック" panose="020B0400000000000000" pitchFamily="49" charset="-128"/>
              </a:rPr>
              <a:t>毎年</a:t>
            </a:r>
            <a:r>
              <a:rPr lang="en-US" altLang="ja-JP" sz="2800" spc="-150" dirty="0">
                <a:solidFill>
                  <a:schemeClr val="tx1"/>
                </a:solidFill>
                <a:latin typeface="BIZ UDゴシック" panose="020B0400000000000000" pitchFamily="49" charset="-128"/>
                <a:ea typeface="BIZ UDゴシック" panose="020B0400000000000000" pitchFamily="49" charset="-128"/>
              </a:rPr>
              <a:t>12</a:t>
            </a:r>
            <a:r>
              <a:rPr lang="ja-JP" altLang="en-US" sz="2800" spc="-150" dirty="0">
                <a:solidFill>
                  <a:schemeClr val="tx1"/>
                </a:solidFill>
                <a:latin typeface="BIZ UDゴシック" panose="020B0400000000000000" pitchFamily="49" charset="-128"/>
                <a:ea typeface="BIZ UDゴシック" panose="020B0400000000000000" pitchFamily="49" charset="-128"/>
              </a:rPr>
              <a:t>月</a:t>
            </a:r>
            <a:r>
              <a:rPr lang="en-US" altLang="ja-JP" sz="2800" spc="-150" dirty="0">
                <a:solidFill>
                  <a:schemeClr val="tx1"/>
                </a:solidFill>
                <a:latin typeface="BIZ UDゴシック" panose="020B0400000000000000" pitchFamily="49" charset="-128"/>
                <a:ea typeface="BIZ UDゴシック" panose="020B0400000000000000" pitchFamily="49" charset="-128"/>
              </a:rPr>
              <a:t>10</a:t>
            </a:r>
            <a:r>
              <a:rPr lang="ja-JP" altLang="en-US" sz="2800" spc="-150" dirty="0">
                <a:solidFill>
                  <a:schemeClr val="tx1"/>
                </a:solidFill>
                <a:latin typeface="BIZ UDゴシック" panose="020B0400000000000000" pitchFamily="49" charset="-128"/>
                <a:ea typeface="BIZ UDゴシック" panose="020B0400000000000000" pitchFamily="49" charset="-128"/>
              </a:rPr>
              <a:t>日から</a:t>
            </a:r>
            <a:r>
              <a:rPr lang="en-US" altLang="ja-JP" sz="2800" spc="-150" dirty="0">
                <a:solidFill>
                  <a:schemeClr val="tx1"/>
                </a:solidFill>
                <a:latin typeface="BIZ UDゴシック" panose="020B0400000000000000" pitchFamily="49" charset="-128"/>
                <a:ea typeface="BIZ UDゴシック" panose="020B0400000000000000" pitchFamily="49" charset="-128"/>
              </a:rPr>
              <a:t>16</a:t>
            </a:r>
            <a:r>
              <a:rPr lang="ja-JP" altLang="en-US" sz="2800" spc="-150" dirty="0">
                <a:solidFill>
                  <a:schemeClr val="tx1"/>
                </a:solidFill>
                <a:latin typeface="BIZ UDゴシック" panose="020B0400000000000000" pitchFamily="49" charset="-128"/>
                <a:ea typeface="BIZ UDゴシック" panose="020B0400000000000000" pitchFamily="49" charset="-128"/>
              </a:rPr>
              <a:t>日までの１週間</a:t>
            </a:r>
            <a:endParaRPr lang="en-US" altLang="ja-JP" sz="2800" spc="-150" dirty="0">
              <a:solidFill>
                <a:schemeClr val="tx1"/>
              </a:solidFill>
              <a:latin typeface="BIZ UDゴシック" panose="020B0400000000000000" pitchFamily="49" charset="-128"/>
              <a:ea typeface="BIZ UDゴシック" panose="020B0400000000000000" pitchFamily="49" charset="-128"/>
            </a:endParaRPr>
          </a:p>
          <a:p>
            <a:r>
              <a:rPr lang="ja-JP" altLang="en-US" sz="2800" spc="-150" dirty="0">
                <a:solidFill>
                  <a:schemeClr val="tx1"/>
                </a:solidFill>
                <a:latin typeface="BIZ UDゴシック" panose="020B0400000000000000" pitchFamily="49" charset="-128"/>
                <a:ea typeface="BIZ UDゴシック" panose="020B0400000000000000" pitchFamily="49" charset="-128"/>
              </a:rPr>
              <a:t>　　「</a:t>
            </a:r>
            <a:r>
              <a:rPr lang="ja-JP" altLang="en-US" sz="2800" dirty="0">
                <a:solidFill>
                  <a:schemeClr val="tx1"/>
                </a:solidFill>
                <a:latin typeface="BIZ UDゴシック" panose="020B0400000000000000" pitchFamily="49" charset="-128"/>
                <a:ea typeface="BIZ UDゴシック" panose="020B0400000000000000" pitchFamily="49" charset="-128"/>
              </a:rPr>
              <a:t>北朝鮮人権侵害問題啓発週間」</a:t>
            </a:r>
            <a:endParaRPr lang="en-US" altLang="ja-JP" sz="2800" dirty="0">
              <a:solidFill>
                <a:schemeClr val="tx1"/>
              </a:solidFill>
              <a:latin typeface="BIZ UDゴシック" panose="020B0400000000000000" pitchFamily="49" charset="-128"/>
              <a:ea typeface="BIZ UDゴシック" panose="020B0400000000000000" pitchFamily="49" charset="-128"/>
            </a:endParaRPr>
          </a:p>
          <a:p>
            <a:r>
              <a:rPr kumimoji="1" lang="ja-JP" altLang="en-US" sz="2400" dirty="0">
                <a:solidFill>
                  <a:schemeClr val="tx1"/>
                </a:solidFill>
              </a:rPr>
              <a:t>　</a:t>
            </a:r>
            <a:endParaRPr kumimoji="1" lang="en-US" altLang="ja-JP" sz="2400" dirty="0">
              <a:solidFill>
                <a:schemeClr val="tx1"/>
              </a:solidFill>
            </a:endParaRPr>
          </a:p>
          <a:p>
            <a:r>
              <a:rPr kumimoji="1" lang="ja-JP" altLang="en-US" sz="2400" dirty="0">
                <a:solidFill>
                  <a:schemeClr val="tx1"/>
                </a:solidFill>
              </a:rPr>
              <a:t>　　　写真パネル展の開催や各種広報媒体を活用して，</a:t>
            </a:r>
            <a:endParaRPr kumimoji="1" lang="en-US" altLang="ja-JP" sz="2400" dirty="0">
              <a:solidFill>
                <a:schemeClr val="tx1"/>
              </a:solidFill>
            </a:endParaRPr>
          </a:p>
          <a:p>
            <a:r>
              <a:rPr lang="ja-JP" altLang="en-US" sz="2400" dirty="0">
                <a:solidFill>
                  <a:schemeClr val="tx1"/>
                </a:solidFill>
              </a:rPr>
              <a:t>　　</a:t>
            </a:r>
            <a:r>
              <a:rPr kumimoji="1" lang="ja-JP" altLang="en-US" sz="2400" dirty="0">
                <a:solidFill>
                  <a:schemeClr val="tx1"/>
                </a:solidFill>
              </a:rPr>
              <a:t>拉致問題の周知・啓発</a:t>
            </a:r>
          </a:p>
        </p:txBody>
      </p:sp>
      <p:sp>
        <p:nvSpPr>
          <p:cNvPr id="5" name="大かっこ 4">
            <a:extLst>
              <a:ext uri="{FF2B5EF4-FFF2-40B4-BE49-F238E27FC236}">
                <a16:creationId xmlns:a16="http://schemas.microsoft.com/office/drawing/2014/main" id="{FE65D374-1421-436A-B6F4-C9B1A2D14396}"/>
              </a:ext>
            </a:extLst>
          </p:cNvPr>
          <p:cNvSpPr/>
          <p:nvPr/>
        </p:nvSpPr>
        <p:spPr>
          <a:xfrm>
            <a:off x="1250488" y="5759358"/>
            <a:ext cx="6769289" cy="702672"/>
          </a:xfrm>
          <a:prstGeom prst="bracketPair">
            <a:avLst/>
          </a:prstGeom>
          <a:ln w="28575"/>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a:p>
        </p:txBody>
      </p:sp>
      <p:sp>
        <p:nvSpPr>
          <p:cNvPr id="16" name="角丸四角形 12">
            <a:extLst>
              <a:ext uri="{FF2B5EF4-FFF2-40B4-BE49-F238E27FC236}">
                <a16:creationId xmlns:a16="http://schemas.microsoft.com/office/drawing/2014/main" id="{330B17D6-7597-4ECC-87B3-07D0857E118B}"/>
              </a:ext>
            </a:extLst>
          </p:cNvPr>
          <p:cNvSpPr/>
          <p:nvPr/>
        </p:nvSpPr>
        <p:spPr>
          <a:xfrm>
            <a:off x="606287" y="924616"/>
            <a:ext cx="7909063" cy="110161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r>
              <a:rPr kumimoji="1" lang="ja-JP" altLang="en-US" sz="3200" spc="-150" dirty="0">
                <a:latin typeface="BIZ UDゴシック" panose="020B0400000000000000" pitchFamily="49" charset="-128"/>
                <a:ea typeface="BIZ UDゴシック" panose="020B0400000000000000" pitchFamily="49" charset="-128"/>
              </a:rPr>
              <a:t>国連総会において北朝鮮の人権状況に関する決議が採択</a:t>
            </a:r>
            <a:r>
              <a:rPr kumimoji="1" lang="en-US" altLang="ja-JP" sz="2800" spc="-300" dirty="0">
                <a:latin typeface="BIZ UDゴシック" panose="020B0400000000000000" pitchFamily="49" charset="-128"/>
                <a:ea typeface="BIZ UDゴシック" panose="020B0400000000000000" pitchFamily="49" charset="-128"/>
              </a:rPr>
              <a:t>(</a:t>
            </a:r>
            <a:r>
              <a:rPr lang="ja-JP" altLang="en-US" sz="2800" spc="-300" dirty="0">
                <a:latin typeface="BIZ UDゴシック" panose="020B0400000000000000" pitchFamily="49" charset="-128"/>
                <a:ea typeface="BIZ UDゴシック" panose="020B0400000000000000" pitchFamily="49" charset="-128"/>
              </a:rPr>
              <a:t>平成</a:t>
            </a:r>
            <a:r>
              <a:rPr lang="en-US" altLang="ja-JP" sz="2800" spc="-300" dirty="0">
                <a:latin typeface="BIZ UDゴシック" panose="020B0400000000000000" pitchFamily="49" charset="-128"/>
                <a:ea typeface="BIZ UDゴシック" panose="020B0400000000000000" pitchFamily="49" charset="-128"/>
              </a:rPr>
              <a:t>17(2005)</a:t>
            </a:r>
            <a:r>
              <a:rPr lang="ja-JP" altLang="en-US" sz="2800" spc="-300" dirty="0">
                <a:latin typeface="BIZ UDゴシック" panose="020B0400000000000000" pitchFamily="49" charset="-128"/>
                <a:ea typeface="BIZ UDゴシック" panose="020B0400000000000000" pitchFamily="49" charset="-128"/>
              </a:rPr>
              <a:t>年</a:t>
            </a:r>
            <a:r>
              <a:rPr kumimoji="1" lang="en-US" altLang="ja-JP" sz="2800" spc="-300" dirty="0">
                <a:latin typeface="BIZ UDゴシック" panose="020B0400000000000000" pitchFamily="49" charset="-128"/>
                <a:ea typeface="BIZ UDゴシック" panose="020B0400000000000000" pitchFamily="49" charset="-128"/>
              </a:rPr>
              <a:t>)</a:t>
            </a:r>
            <a:endParaRPr kumimoji="1" lang="ja-JP" altLang="en-US" sz="2800" spc="-300" dirty="0">
              <a:latin typeface="BIZ UDゴシック" panose="020B0400000000000000" pitchFamily="49" charset="-128"/>
              <a:ea typeface="BIZ UDゴシック" panose="020B0400000000000000" pitchFamily="49" charset="-128"/>
            </a:endParaRPr>
          </a:p>
        </p:txBody>
      </p:sp>
      <p:sp>
        <p:nvSpPr>
          <p:cNvPr id="17" name="矢印: 下 16">
            <a:extLst>
              <a:ext uri="{FF2B5EF4-FFF2-40B4-BE49-F238E27FC236}">
                <a16:creationId xmlns:a16="http://schemas.microsoft.com/office/drawing/2014/main" id="{8547E813-EEDA-4CC1-AF3C-7B12F1523ECE}"/>
              </a:ext>
            </a:extLst>
          </p:cNvPr>
          <p:cNvSpPr/>
          <p:nvPr/>
        </p:nvSpPr>
        <p:spPr>
          <a:xfrm>
            <a:off x="3905931" y="3447586"/>
            <a:ext cx="898082" cy="205209"/>
          </a:xfrm>
          <a:prstGeom prst="down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250337329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2"/>
          </p:nvPr>
        </p:nvSpPr>
        <p:spPr/>
        <p:txBody>
          <a:bodyPr/>
          <a:lstStyle/>
          <a:p>
            <a:fld id="{90237AB0-5452-4974-B0D6-AAC534A68F92}" type="slidenum">
              <a:rPr kumimoji="1" lang="ja-JP" altLang="en-US" smtClean="0"/>
              <a:t>9</a:t>
            </a:fld>
            <a:endParaRPr kumimoji="1" lang="ja-JP" altLang="en-US"/>
          </a:p>
        </p:txBody>
      </p:sp>
      <p:sp>
        <p:nvSpPr>
          <p:cNvPr id="2" name="四角形: メモ 1">
            <a:extLst>
              <a:ext uri="{FF2B5EF4-FFF2-40B4-BE49-F238E27FC236}">
                <a16:creationId xmlns:a16="http://schemas.microsoft.com/office/drawing/2014/main" id="{37B98DCF-12E1-4CB3-81B2-60FB5DC2863E}"/>
              </a:ext>
            </a:extLst>
          </p:cNvPr>
          <p:cNvSpPr/>
          <p:nvPr/>
        </p:nvSpPr>
        <p:spPr>
          <a:xfrm>
            <a:off x="2190307" y="3033108"/>
            <a:ext cx="6325043" cy="2942390"/>
          </a:xfrm>
          <a:prstGeom prst="foldedCorner">
            <a:avLst/>
          </a:prstGeom>
          <a:solidFill>
            <a:srgbClr val="CCFFFF"/>
          </a:solidFill>
        </p:spPr>
        <p:style>
          <a:lnRef idx="2">
            <a:schemeClr val="accent1">
              <a:shade val="50000"/>
            </a:schemeClr>
          </a:lnRef>
          <a:fillRef idx="1">
            <a:schemeClr val="accent1"/>
          </a:fillRef>
          <a:effectRef idx="0">
            <a:schemeClr val="accent1"/>
          </a:effectRef>
          <a:fontRef idx="minor">
            <a:schemeClr val="lt1"/>
          </a:fontRef>
        </p:style>
        <p:txBody>
          <a:bodyPr lIns="108000" tIns="252000" rIns="108000" bIns="0" rtlCol="0" anchor="ctr"/>
          <a:lstStyle/>
          <a:p>
            <a:r>
              <a:rPr kumimoji="1" lang="ja-JP" altLang="en-US" sz="2800" spc="-150" dirty="0">
                <a:solidFill>
                  <a:schemeClr val="tx1"/>
                </a:solidFill>
                <a:latin typeface="BIZ UDゴシック" panose="020B0400000000000000" pitchFamily="49" charset="-128"/>
                <a:ea typeface="BIZ UDゴシック" panose="020B0400000000000000" pitchFamily="49" charset="-128"/>
              </a:rPr>
              <a:t>〇　拉致被害者の救出を求める運動の中</a:t>
            </a:r>
            <a:endParaRPr kumimoji="1" lang="en-US" altLang="ja-JP" sz="2800" spc="-150" dirty="0">
              <a:solidFill>
                <a:schemeClr val="tx1"/>
              </a:solidFill>
              <a:latin typeface="BIZ UDゴシック" panose="020B0400000000000000" pitchFamily="49" charset="-128"/>
              <a:ea typeface="BIZ UDゴシック" panose="020B0400000000000000" pitchFamily="49" charset="-128"/>
            </a:endParaRPr>
          </a:p>
          <a:p>
            <a:r>
              <a:rPr kumimoji="1" lang="ja-JP" altLang="en-US" sz="2800" spc="-150" dirty="0">
                <a:solidFill>
                  <a:schemeClr val="tx1"/>
                </a:solidFill>
                <a:latin typeface="BIZ UDゴシック" panose="020B0400000000000000" pitchFamily="49" charset="-128"/>
                <a:ea typeface="BIZ UDゴシック" panose="020B0400000000000000" pitchFamily="49" charset="-128"/>
              </a:rPr>
              <a:t>　で発案</a:t>
            </a:r>
          </a:p>
          <a:p>
            <a:r>
              <a:rPr lang="ja-JP" altLang="en-US" sz="2800" spc="-150" dirty="0">
                <a:solidFill>
                  <a:schemeClr val="tx1"/>
                </a:solidFill>
                <a:latin typeface="BIZ UDゴシック" panose="020B0400000000000000" pitchFamily="49" charset="-128"/>
                <a:ea typeface="BIZ UDゴシック" panose="020B0400000000000000" pitchFamily="49" charset="-128"/>
              </a:rPr>
              <a:t>〇　</a:t>
            </a:r>
            <a:r>
              <a:rPr kumimoji="1" lang="ja-JP" altLang="en-US" sz="2800" spc="-150" dirty="0">
                <a:solidFill>
                  <a:schemeClr val="tx1"/>
                </a:solidFill>
                <a:latin typeface="BIZ UDゴシック" panose="020B0400000000000000" pitchFamily="49" charset="-128"/>
                <a:ea typeface="BIZ UDゴシック" panose="020B0400000000000000" pitchFamily="49" charset="-128"/>
              </a:rPr>
              <a:t>ブルーの色は「日本海の青」「青い　</a:t>
            </a:r>
            <a:endParaRPr kumimoji="1" lang="en-US" altLang="ja-JP" sz="2800" spc="-150" dirty="0">
              <a:solidFill>
                <a:schemeClr val="tx1"/>
              </a:solidFill>
              <a:latin typeface="BIZ UDゴシック" panose="020B0400000000000000" pitchFamily="49" charset="-128"/>
              <a:ea typeface="BIZ UDゴシック" panose="020B0400000000000000" pitchFamily="49" charset="-128"/>
            </a:endParaRPr>
          </a:p>
          <a:p>
            <a:r>
              <a:rPr lang="ja-JP" altLang="en-US" sz="2800" spc="-150" dirty="0">
                <a:solidFill>
                  <a:schemeClr val="tx1"/>
                </a:solidFill>
                <a:latin typeface="BIZ UDゴシック" panose="020B0400000000000000" pitchFamily="49" charset="-128"/>
                <a:ea typeface="BIZ UDゴシック" panose="020B0400000000000000" pitchFamily="49" charset="-128"/>
              </a:rPr>
              <a:t>　</a:t>
            </a:r>
            <a:r>
              <a:rPr kumimoji="1" lang="ja-JP" altLang="en-US" sz="2800" spc="-150" dirty="0">
                <a:solidFill>
                  <a:schemeClr val="tx1"/>
                </a:solidFill>
                <a:latin typeface="BIZ UDゴシック" panose="020B0400000000000000" pitchFamily="49" charset="-128"/>
                <a:ea typeface="BIZ UDゴシック" panose="020B0400000000000000" pitchFamily="49" charset="-128"/>
              </a:rPr>
              <a:t>空」をイメージ</a:t>
            </a:r>
          </a:p>
          <a:p>
            <a:r>
              <a:rPr kumimoji="1" lang="ja-JP" altLang="en-US" sz="2800" spc="-150" dirty="0">
                <a:solidFill>
                  <a:schemeClr val="tx1"/>
                </a:solidFill>
                <a:latin typeface="BIZ UDゴシック" panose="020B0400000000000000" pitchFamily="49" charset="-128"/>
                <a:ea typeface="BIZ UDゴシック" panose="020B0400000000000000" pitchFamily="49" charset="-128"/>
              </a:rPr>
              <a:t>〇　「北朝鮮による拉致被害者の生存と</a:t>
            </a:r>
            <a:endParaRPr kumimoji="1" lang="en-US" altLang="ja-JP" sz="2800" spc="-150" dirty="0">
              <a:solidFill>
                <a:schemeClr val="tx1"/>
              </a:solidFill>
              <a:latin typeface="BIZ UDゴシック" panose="020B0400000000000000" pitchFamily="49" charset="-128"/>
              <a:ea typeface="BIZ UDゴシック" panose="020B0400000000000000" pitchFamily="49" charset="-128"/>
            </a:endParaRPr>
          </a:p>
          <a:p>
            <a:r>
              <a:rPr lang="ja-JP" altLang="en-US" sz="2800" spc="-150" dirty="0">
                <a:solidFill>
                  <a:schemeClr val="tx1"/>
                </a:solidFill>
                <a:latin typeface="BIZ UDゴシック" panose="020B0400000000000000" pitchFamily="49" charset="-128"/>
                <a:ea typeface="BIZ UDゴシック" panose="020B0400000000000000" pitchFamily="49" charset="-128"/>
              </a:rPr>
              <a:t>　</a:t>
            </a:r>
            <a:r>
              <a:rPr kumimoji="1" lang="ja-JP" altLang="en-US" sz="2800" spc="-150" dirty="0">
                <a:solidFill>
                  <a:schemeClr val="tx1"/>
                </a:solidFill>
                <a:latin typeface="BIZ UDゴシック" panose="020B0400000000000000" pitchFamily="49" charset="-128"/>
                <a:ea typeface="BIZ UDゴシック" panose="020B0400000000000000" pitchFamily="49" charset="-128"/>
              </a:rPr>
              <a:t>救出を信じている」意思表示</a:t>
            </a:r>
          </a:p>
        </p:txBody>
      </p:sp>
      <p:sp>
        <p:nvSpPr>
          <p:cNvPr id="8" name="テキスト ボックス 7">
            <a:extLst>
              <a:ext uri="{FF2B5EF4-FFF2-40B4-BE49-F238E27FC236}">
                <a16:creationId xmlns:a16="http://schemas.microsoft.com/office/drawing/2014/main" id="{EB989B14-FAF8-487E-812D-ACF5D4AB0178}"/>
              </a:ext>
            </a:extLst>
          </p:cNvPr>
          <p:cNvSpPr txBox="1"/>
          <p:nvPr/>
        </p:nvSpPr>
        <p:spPr>
          <a:xfrm>
            <a:off x="117441" y="3033108"/>
            <a:ext cx="1800493" cy="461665"/>
          </a:xfrm>
          <a:prstGeom prst="rect">
            <a:avLst/>
          </a:prstGeom>
          <a:noFill/>
        </p:spPr>
        <p:txBody>
          <a:bodyPr wrap="none" rtlCol="0">
            <a:spAutoFit/>
          </a:bodyPr>
          <a:lstStyle/>
          <a:p>
            <a:r>
              <a:rPr kumimoji="1" lang="ja-JP" altLang="en-US" sz="2400" spc="-300" dirty="0">
                <a:solidFill>
                  <a:schemeClr val="accent5"/>
                </a:solidFill>
                <a:latin typeface="BIZ UDゴシック" panose="020B0400000000000000" pitchFamily="49" charset="-128"/>
                <a:ea typeface="BIZ UDゴシック" panose="020B0400000000000000" pitchFamily="49" charset="-128"/>
              </a:rPr>
              <a:t>ブルーリボン</a:t>
            </a:r>
            <a:endParaRPr kumimoji="1" lang="ja-JP" altLang="en-US" spc="-300" dirty="0">
              <a:solidFill>
                <a:schemeClr val="accent5"/>
              </a:solidFill>
              <a:latin typeface="BIZ UDゴシック" panose="020B0400000000000000" pitchFamily="49" charset="-128"/>
              <a:ea typeface="BIZ UDゴシック" panose="020B0400000000000000" pitchFamily="49" charset="-128"/>
            </a:endParaRPr>
          </a:p>
        </p:txBody>
      </p:sp>
      <p:sp>
        <p:nvSpPr>
          <p:cNvPr id="11" name="フリーフォーム 10"/>
          <p:cNvSpPr/>
          <p:nvPr/>
        </p:nvSpPr>
        <p:spPr>
          <a:xfrm>
            <a:off x="640744" y="3832550"/>
            <a:ext cx="874465" cy="1624853"/>
          </a:xfrm>
          <a:custGeom>
            <a:avLst/>
            <a:gdLst>
              <a:gd name="connsiteX0" fmla="*/ 0 w 542925"/>
              <a:gd name="connsiteY0" fmla="*/ 0 h 1019175"/>
              <a:gd name="connsiteX1" fmla="*/ 542925 w 542925"/>
              <a:gd name="connsiteY1" fmla="*/ 0 h 1019175"/>
              <a:gd name="connsiteX2" fmla="*/ 533400 w 542925"/>
              <a:gd name="connsiteY2" fmla="*/ 1019175 h 1019175"/>
              <a:gd name="connsiteX3" fmla="*/ 257175 w 542925"/>
              <a:gd name="connsiteY3" fmla="*/ 819150 h 1019175"/>
              <a:gd name="connsiteX4" fmla="*/ 9525 w 542925"/>
              <a:gd name="connsiteY4" fmla="*/ 1019175 h 1019175"/>
              <a:gd name="connsiteX5" fmla="*/ 0 w 542925"/>
              <a:gd name="connsiteY5" fmla="*/ 0 h 1019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2925" h="1019175">
                <a:moveTo>
                  <a:pt x="0" y="0"/>
                </a:moveTo>
                <a:lnTo>
                  <a:pt x="542925" y="0"/>
                </a:lnTo>
                <a:lnTo>
                  <a:pt x="533400" y="1019175"/>
                </a:lnTo>
                <a:lnTo>
                  <a:pt x="257175" y="819150"/>
                </a:lnTo>
                <a:lnTo>
                  <a:pt x="9525" y="1019175"/>
                </a:lnTo>
                <a:lnTo>
                  <a:pt x="0" y="0"/>
                </a:lnTo>
                <a:close/>
              </a:path>
            </a:pathLst>
          </a:cu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ja-JP" altLang="en-US"/>
          </a:p>
        </p:txBody>
      </p:sp>
      <p:sp>
        <p:nvSpPr>
          <p:cNvPr id="3" name="正方形/長方形 2"/>
          <p:cNvSpPr/>
          <p:nvPr/>
        </p:nvSpPr>
        <p:spPr>
          <a:xfrm>
            <a:off x="689148" y="1144719"/>
            <a:ext cx="7505106" cy="1569660"/>
          </a:xfrm>
          <a:prstGeom prst="rect">
            <a:avLst/>
          </a:prstGeom>
        </p:spPr>
        <p:txBody>
          <a:bodyPr wrap="square">
            <a:spAutoFit/>
          </a:bodyPr>
          <a:lstStyle/>
          <a:p>
            <a:r>
              <a:rPr lang="ja-JP" altLang="en-US" sz="3200" dirty="0"/>
              <a:t>　県内各地で拉致問題について理解を深め，関心を持ち続けてもらうために，県内各地でパネル展を実施</a:t>
            </a:r>
            <a:r>
              <a:rPr lang="ja-JP" altLang="en-US" sz="2400" b="1" dirty="0">
                <a:solidFill>
                  <a:srgbClr val="00B050"/>
                </a:solidFill>
              </a:rPr>
              <a:t>　</a:t>
            </a:r>
            <a:endParaRPr lang="ja-JP" altLang="en-US" sz="2400" b="1" dirty="0">
              <a:solidFill>
                <a:srgbClr val="0070C0"/>
              </a:solidFill>
            </a:endParaRPr>
          </a:p>
        </p:txBody>
      </p:sp>
      <p:sp>
        <p:nvSpPr>
          <p:cNvPr id="12" name="テキスト ボックス 11"/>
          <p:cNvSpPr txBox="1"/>
          <p:nvPr/>
        </p:nvSpPr>
        <p:spPr>
          <a:xfrm>
            <a:off x="117440" y="339023"/>
            <a:ext cx="8648521" cy="646331"/>
          </a:xfrm>
          <a:prstGeom prst="rect">
            <a:avLst/>
          </a:prstGeom>
          <a:noFill/>
        </p:spPr>
        <p:txBody>
          <a:bodyPr wrap="none" rtlCol="0">
            <a:spAutoFit/>
          </a:bodyPr>
          <a:lstStyle/>
          <a:p>
            <a:r>
              <a:rPr kumimoji="1" lang="ja-JP" altLang="en-US" sz="3600" spc="-300" dirty="0">
                <a:solidFill>
                  <a:srgbClr val="0070C0"/>
                </a:solidFill>
                <a:latin typeface="ＤＦ特太ゴシック体" panose="020B0509000000000000" pitchFamily="49" charset="-128"/>
                <a:ea typeface="ＤＦ特太ゴシック体" panose="020B0509000000000000" pitchFamily="49" charset="-128"/>
              </a:rPr>
              <a:t>「北朝鮮による拉致問題に関するパネル展」</a:t>
            </a:r>
          </a:p>
        </p:txBody>
      </p:sp>
    </p:spTree>
    <p:extLst>
      <p:ext uri="{BB962C8B-B14F-4D97-AF65-F5344CB8AC3E}">
        <p14:creationId xmlns:p14="http://schemas.microsoft.com/office/powerpoint/2010/main" val="1703258331"/>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スリップストリーム">
  <a:themeElements>
    <a:clrScheme name="スリップストリーム">
      <a:dk1>
        <a:sysClr val="windowText" lastClr="000000"/>
      </a:dk1>
      <a:lt1>
        <a:sysClr val="window" lastClr="FFFFFF"/>
      </a:lt1>
      <a:dk2>
        <a:srgbClr val="212745"/>
      </a:dk2>
      <a:lt2>
        <a:srgbClr val="B4DCFA"/>
      </a:lt2>
      <a:accent1>
        <a:srgbClr val="4E67C8"/>
      </a:accent1>
      <a:accent2>
        <a:srgbClr val="5ECCF3"/>
      </a:accent2>
      <a:accent3>
        <a:srgbClr val="A7EA52"/>
      </a:accent3>
      <a:accent4>
        <a:srgbClr val="5DCEAF"/>
      </a:accent4>
      <a:accent5>
        <a:srgbClr val="FF8021"/>
      </a:accent5>
      <a:accent6>
        <a:srgbClr val="F14124"/>
      </a:accent6>
      <a:hlink>
        <a:srgbClr val="56C7AA"/>
      </a:hlink>
      <a:folHlink>
        <a:srgbClr val="59A8D1"/>
      </a:folHlink>
    </a:clrScheme>
    <a:fontScheme name="スリップストリーム">
      <a:majorFont>
        <a:latin typeface="Trebuchet MS"/>
        <a:ea typeface=""/>
        <a:cs typeface=""/>
        <a:font script="Jpan" typeface="HGｺﾞｼｯｸM"/>
        <a:font script="Hang" typeface="HY그래픽B"/>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HGｺﾞｼｯｸM"/>
        <a:font script="Hang" typeface="HY그래픽M"/>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スリップストリーム">
      <a:fillStyleLst>
        <a:solidFill>
          <a:schemeClr val="phClr"/>
        </a:solidFill>
        <a:gradFill rotWithShape="1">
          <a:gsLst>
            <a:gs pos="28000">
              <a:schemeClr val="phClr">
                <a:tint val="18000"/>
                <a:satMod val="120000"/>
                <a:lumMod val="88000"/>
              </a:schemeClr>
            </a:gs>
            <a:gs pos="100000">
              <a:schemeClr val="phClr">
                <a:tint val="40000"/>
                <a:satMod val="100000"/>
                <a:lumMod val="78000"/>
              </a:schemeClr>
            </a:gs>
          </a:gsLst>
          <a:lin ang="5400000" scaled="0"/>
        </a:gradFill>
        <a:gradFill rotWithShape="1">
          <a:gsLst>
            <a:gs pos="0">
              <a:schemeClr val="phClr">
                <a:lumMod val="95000"/>
              </a:schemeClr>
            </a:gs>
            <a:gs pos="100000">
              <a:schemeClr val="phClr">
                <a:shade val="82000"/>
                <a:satMod val="125000"/>
                <a:lumMod val="74000"/>
              </a:schemeClr>
            </a:gs>
          </a:gsLst>
          <a:lin ang="5400000" scaled="0"/>
        </a:gradFill>
      </a:fillStyleLst>
      <a:lnStyleLst>
        <a:ln w="9525" cap="flat" cmpd="sng" algn="ctr">
          <a:solidFill>
            <a:schemeClr val="phClr"/>
          </a:solidFill>
          <a:prstDash val="solid"/>
        </a:ln>
        <a:ln w="15875" cap="flat" cmpd="sng" algn="ctr">
          <a:solidFill>
            <a:schemeClr val="phClr">
              <a:shade val="75000"/>
              <a:satMod val="125000"/>
              <a:lumMod val="75000"/>
            </a:schemeClr>
          </a:solidFill>
          <a:prstDash val="solid"/>
        </a:ln>
        <a:ln w="25400" cap="flat" cmpd="sng" algn="ctr">
          <a:solidFill>
            <a:schemeClr val="phClr"/>
          </a:solidFill>
          <a:prstDash val="solid"/>
        </a:ln>
      </a:lnStyleLst>
      <a:effectStyleLst>
        <a:effectStyle>
          <a:effectLst>
            <a:outerShdw blurRad="63500" dist="50800" dir="5400000" sx="98000" sy="98000" rotWithShape="0">
              <a:srgbClr val="000000">
                <a:alpha val="20000"/>
              </a:srgbClr>
            </a:outerShdw>
          </a:effectLst>
        </a:effectStyle>
        <a:effectStyle>
          <a:effectLst>
            <a:outerShdw blurRad="40005" dist="22984" dir="5400000" rotWithShape="0">
              <a:srgbClr val="000000">
                <a:alpha val="45000"/>
              </a:srgbClr>
            </a:outerShdw>
          </a:effectLst>
          <a:scene3d>
            <a:camera prst="orthographicFront">
              <a:rot lat="0" lon="0" rev="0"/>
            </a:camera>
            <a:lightRig rig="balanced" dir="tr"/>
          </a:scene3d>
          <a:sp3d prstMaterial="matte">
            <a:bevelT w="19050" h="38100"/>
          </a:sp3d>
        </a:effectStyle>
        <a:effectStyle>
          <a:effectLst>
            <a:reflection blurRad="38100" stA="26000" endPos="23000" dist="25400" dir="5400000" sy="-100000" rotWithShape="0"/>
          </a:effectLst>
          <a:scene3d>
            <a:camera prst="orthographicFront">
              <a:rot lat="0" lon="0" rev="0"/>
            </a:camera>
            <a:lightRig rig="balanced" dir="tr"/>
          </a:scene3d>
          <a:sp3d contourW="14605" prstMaterial="plastic">
            <a:bevelT w="50800"/>
            <a:contourClr>
              <a:schemeClr val="phClr">
                <a:shade val="30000"/>
                <a:satMod val="120000"/>
              </a:schemeClr>
            </a:contourClr>
          </a:sp3d>
        </a:effectStyle>
      </a:effectStyleLst>
      <a:bgFillStyleLst>
        <a:solidFill>
          <a:schemeClr val="phClr"/>
        </a:solidFill>
        <a:gradFill rotWithShape="1">
          <a:gsLst>
            <a:gs pos="0">
              <a:schemeClr val="phClr">
                <a:tint val="98000"/>
                <a:shade val="90000"/>
                <a:satMod val="160000"/>
                <a:lumMod val="100000"/>
              </a:schemeClr>
            </a:gs>
            <a:gs pos="60000">
              <a:schemeClr val="phClr">
                <a:tint val="95000"/>
                <a:shade val="100000"/>
                <a:satMod val="130000"/>
                <a:lumMod val="130000"/>
              </a:schemeClr>
            </a:gs>
            <a:gs pos="100000">
              <a:schemeClr val="phClr">
                <a:tint val="97000"/>
                <a:shade val="100000"/>
                <a:hueMod val="100000"/>
                <a:satMod val="140000"/>
                <a:lumMod val="80000"/>
              </a:schemeClr>
            </a:gs>
          </a:gsLst>
          <a:path path="circle">
            <a:fillToRect l="20000" t="10000" r="20000" b="60000"/>
          </a:path>
        </a:gradFill>
        <a:gradFill rotWithShape="1">
          <a:gsLst>
            <a:gs pos="0">
              <a:schemeClr val="phClr">
                <a:tint val="94000"/>
                <a:satMod val="160000"/>
                <a:lumMod val="160000"/>
              </a:schemeClr>
            </a:gs>
            <a:gs pos="42000">
              <a:schemeClr val="phClr">
                <a:tint val="94000"/>
                <a:shade val="94000"/>
                <a:satMod val="160000"/>
                <a:lumMod val="130000"/>
              </a:schemeClr>
            </a:gs>
            <a:gs pos="100000">
              <a:schemeClr val="phClr">
                <a:tint val="97000"/>
                <a:shade val="94000"/>
                <a:satMod val="180000"/>
                <a:lumMod val="84000"/>
              </a:schemeClr>
            </a:gs>
          </a:gsLst>
          <a:path path="circle">
            <a:fillToRect l="24000" t="44000" r="24000" b="12000"/>
          </a:path>
        </a:gradFill>
      </a:bgFillStyleLst>
    </a:fmtScheme>
  </a:themeElements>
  <a:objectDefaults/>
  <a:extraClrScheme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4575</TotalTime>
  <Words>2898</Words>
  <Application>Microsoft Office PowerPoint</Application>
  <PresentationFormat>画面に合わせる (4:3)</PresentationFormat>
  <Paragraphs>165</Paragraphs>
  <Slides>15</Slides>
  <Notes>15</Notes>
  <HiddenSlides>0</HiddenSlides>
  <MMClips>0</MMClips>
  <ScaleCrop>false</ScaleCrop>
  <HeadingPairs>
    <vt:vector size="6" baseType="variant">
      <vt:variant>
        <vt:lpstr>使用されているフォント</vt:lpstr>
      </vt:variant>
      <vt:variant>
        <vt:i4>18</vt:i4>
      </vt:variant>
      <vt:variant>
        <vt:lpstr>テーマ</vt:lpstr>
      </vt:variant>
      <vt:variant>
        <vt:i4>2</vt:i4>
      </vt:variant>
      <vt:variant>
        <vt:lpstr>スライド タイトル</vt:lpstr>
      </vt:variant>
      <vt:variant>
        <vt:i4>15</vt:i4>
      </vt:variant>
    </vt:vector>
  </HeadingPairs>
  <TitlesOfParts>
    <vt:vector size="35" baseType="lpstr">
      <vt:lpstr>BIZ UDゴシック</vt:lpstr>
      <vt:lpstr>BIZ UD明朝 Medium</vt:lpstr>
      <vt:lpstr>ＤＦ特太ゴシック体</vt:lpstr>
      <vt:lpstr>ＤＦ平成明朝体W7</vt:lpstr>
      <vt:lpstr>ＤＨＰ特太ゴシック体</vt:lpstr>
      <vt:lpstr>HGP創英角ｺﾞｼｯｸUB</vt:lpstr>
      <vt:lpstr>HGｺﾞｼｯｸM</vt:lpstr>
      <vt:lpstr>HG明朝E</vt:lpstr>
      <vt:lpstr>ＭＳ Ｐゴシック</vt:lpstr>
      <vt:lpstr>ＭＳ ゴシック</vt:lpstr>
      <vt:lpstr>新細明體</vt:lpstr>
      <vt:lpstr>游ゴシック</vt:lpstr>
      <vt:lpstr>Arial</vt:lpstr>
      <vt:lpstr>Calibri</vt:lpstr>
      <vt:lpstr>Calibri Light</vt:lpstr>
      <vt:lpstr>Comic Sans MS</vt:lpstr>
      <vt:lpstr>Georgia</vt:lpstr>
      <vt:lpstr>Trebuchet MS</vt:lpstr>
      <vt:lpstr>Office テーマ</vt:lpstr>
      <vt:lpstr>スリップストリーム</vt:lpstr>
      <vt:lpstr>　北朝鮮当局による拉致問題等   　　　　　　に対する認識を深めよう</vt:lpstr>
      <vt:lpstr>PowerPoint プレゼンテーション</vt:lpstr>
      <vt:lpstr>PowerPoint プレゼンテーション</vt:lpstr>
      <vt:lpstr>PowerPoint プレゼンテーション</vt:lpstr>
      <vt:lpstr>鹿児島県関係</vt:lpstr>
      <vt:lpstr>なぜ日本人を拉致したの？</vt:lpstr>
      <vt:lpstr>北朝鮮による説明の問題点</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鹿児島県</dc:creator>
  <cp:lastModifiedBy>黒川 周一</cp:lastModifiedBy>
  <cp:revision>273</cp:revision>
  <cp:lastPrinted>2021-03-30T10:08:59Z</cp:lastPrinted>
  <dcterms:created xsi:type="dcterms:W3CDTF">2020-05-11T09:35:31Z</dcterms:created>
  <dcterms:modified xsi:type="dcterms:W3CDTF">2023-03-24T05:16:19Z</dcterms:modified>
</cp:coreProperties>
</file>